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 id="2147483711" r:id="rId4"/>
    <p:sldMasterId id="2147483728" r:id="rId5"/>
    <p:sldMasterId id="2147483745" r:id="rId6"/>
    <p:sldMasterId id="2147483762" r:id="rId7"/>
    <p:sldMasterId id="2147483779" r:id="rId8"/>
    <p:sldMasterId id="2147483796" r:id="rId9"/>
    <p:sldMasterId id="2147483813" r:id="rId10"/>
    <p:sldMasterId id="2147483830" r:id="rId11"/>
  </p:sldMasterIdLst>
  <p:sldIdLst>
    <p:sldId id="257" r:id="rId12"/>
    <p:sldId id="259" r:id="rId13"/>
    <p:sldId id="261" r:id="rId14"/>
    <p:sldId id="262" r:id="rId15"/>
    <p:sldId id="263" r:id="rId16"/>
    <p:sldId id="264" r:id="rId17"/>
    <p:sldId id="265" r:id="rId18"/>
    <p:sldId id="266" r:id="rId19"/>
    <p:sldId id="267" r:id="rId20"/>
    <p:sldId id="268"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63E34-419F-41F2-8F7D-CCF0E6F531BC}"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63E34-419F-41F2-8F7D-CCF0E6F531BC}"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63E34-419F-41F2-8F7D-CCF0E6F531BC}"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63E34-419F-41F2-8F7D-CCF0E6F531BC}"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63E34-419F-41F2-8F7D-CCF0E6F531BC}"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63E34-419F-41F2-8F7D-CCF0E6F531BC}" type="datetimeFigureOut">
              <a:rPr lang="en-US" smtClean="0"/>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63E34-419F-41F2-8F7D-CCF0E6F531BC}" type="datetimeFigureOut">
              <a:rPr lang="en-US" smtClean="0"/>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11/27/2025</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27/11/2025</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157.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109.xml"/><Relationship Id="rId4" Type="http://schemas.openxmlformats.org/officeDocument/2006/relationships/audio" Target="../media/media2.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68884"/>
          </a:xfrm>
          <a:prstGeom prst="rect">
            <a:avLst/>
          </a:prstGeom>
        </p:spPr>
      </p:pic>
      <p:sp>
        <p:nvSpPr>
          <p:cNvPr id="10" name="Rectangle 9"/>
          <p:cNvSpPr/>
          <p:nvPr/>
        </p:nvSpPr>
        <p:spPr>
          <a:xfrm>
            <a:off x="1578566" y="1628800"/>
            <a:ext cx="6775725" cy="4047605"/>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Chủ</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đề</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Gia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đình</a:t>
            </a:r>
            <a:endPar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LV PTTM</a:t>
            </a:r>
          </a:p>
          <a:p>
            <a:pPr algn="ct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HĐ:ÂM NHẠC</a:t>
            </a:r>
          </a:p>
          <a:p>
            <a:pPr algn="ct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Cả</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thương</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nhau</a:t>
            </a:r>
            <a:endPar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Cho con</a:t>
            </a:r>
          </a:p>
          <a:p>
            <a:pPr algn="ct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TCAN :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Thỏ</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nhảy</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vào</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chuồng</a:t>
            </a:r>
            <a:endPar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Lớp</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Mầm</a:t>
            </a:r>
            <a:endPar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Ngày</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12/11/2025</a:t>
            </a:r>
          </a:p>
          <a:p>
            <a:pPr algn="ct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GV: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Huỳnh</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Thị</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Kiều</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My</a:t>
            </a:r>
          </a:p>
          <a:p>
            <a:pPr algn="ct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Năm</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học</a:t>
            </a:r>
            <a:r>
              <a:rPr lang="en-US"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2025-2026</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591316"/>
            <a:ext cx="849694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Trò chơi : Thỏ nghe hát nhảy vào chuồng</a:t>
            </a:r>
          </a:p>
        </p:txBody>
      </p:sp>
      <p:pic>
        <p:nvPicPr>
          <p:cNvPr id="5" name="V.A – Trời Nắng Trời Mư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9317" y="2980706"/>
            <a:ext cx="578922" cy="715784"/>
          </a:xfrm>
          <a:prstGeom prst="rect">
            <a:avLst/>
          </a:prstGeom>
        </p:spPr>
      </p:pic>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282"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9144000" cy="6885213"/>
          </a:xfrm>
          <a:prstGeom prst="rect">
            <a:avLst/>
          </a:prstGeom>
        </p:spPr>
      </p:pic>
      <p:sp>
        <p:nvSpPr>
          <p:cNvPr id="7" name="Rectangle 6"/>
          <p:cNvSpPr/>
          <p:nvPr/>
        </p:nvSpPr>
        <p:spPr>
          <a:xfrm>
            <a:off x="1502848" y="3425423"/>
            <a:ext cx="6878325" cy="1323439"/>
          </a:xfrm>
          <a:prstGeom prst="rect">
            <a:avLst/>
          </a:prstGeom>
          <a:noFill/>
        </p:spPr>
        <p:txBody>
          <a:bodyPr wrap="none" lIns="91440" tIns="45720" rIns="91440" bIns="45720">
            <a:prstTxWarp prst="textWave2">
              <a:avLst/>
            </a:prstTxWarp>
            <a:spAutoFit/>
          </a:bodyPr>
          <a:lstStyle/>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mạnh</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khỏe</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công</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tốt</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a:t>
            </a:r>
          </a:p>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con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con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ngoan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ngoãn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chăm</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học</a:t>
            </a:r>
            <a:endParaRPr lang="vi-VN"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sp>
        <p:nvSpPr>
          <p:cNvPr id="8" name="Rectangle 7"/>
          <p:cNvSpPr/>
          <p:nvPr/>
        </p:nvSpPr>
        <p:spPr>
          <a:xfrm>
            <a:off x="1370932" y="308723"/>
            <a:ext cx="2088554"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sp>
        <p:nvSpPr>
          <p:cNvPr id="10" name="Rectangle 9"/>
          <p:cNvSpPr/>
          <p:nvPr/>
        </p:nvSpPr>
        <p:spPr>
          <a:xfrm>
            <a:off x="546654" y="715618"/>
            <a:ext cx="8865704"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E6B91E"/>
                </a:solidFill>
              </a:rPr>
              <a:t>XIN </a:t>
            </a:r>
            <a:r>
              <a:rPr lang="en-US" sz="4400" b="1">
                <a:ln/>
                <a:solidFill>
                  <a:srgbClr val="E6B91E"/>
                </a:solidFill>
              </a:rPr>
              <a:t>CHÀO VÀ </a:t>
            </a:r>
            <a:r>
              <a:rPr lang="en-US" sz="4400" b="1" dirty="0">
                <a:ln/>
                <a:solidFill>
                  <a:srgbClr val="E6B91E"/>
                </a:solidFill>
              </a:rPr>
              <a:t>HẸN GẶP LẠI!</a:t>
            </a:r>
            <a:endParaRPr lang="vi-VN" sz="4400" b="1" dirty="0">
              <a:ln/>
              <a:solidFill>
                <a:srgbClr val="E6B91E"/>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837538" y="1965477"/>
            <a:ext cx="58293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5400" b="1" dirty="0" err="1">
                <a:solidFill>
                  <a:srgbClr val="FF0000"/>
                </a:solidFill>
                <a:latin typeface="Times New Roman" pitchFamily="18" charset="0"/>
                <a:cs typeface="Times New Roman" pitchFamily="18" charset="0"/>
              </a:rPr>
              <a:t>Hoạt</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động</a:t>
            </a:r>
            <a:r>
              <a:rPr lang="en-US" sz="5400" b="1" dirty="0">
                <a:solidFill>
                  <a:srgbClr val="FF0000"/>
                </a:solidFill>
                <a:latin typeface="Times New Roman" pitchFamily="18" charset="0"/>
                <a:cs typeface="Times New Roman" pitchFamily="18" charset="0"/>
              </a:rPr>
              <a:t> 1: </a:t>
            </a:r>
          </a:p>
          <a:p>
            <a:r>
              <a:rPr lang="en-US" sz="5400" b="1" dirty="0" err="1">
                <a:solidFill>
                  <a:srgbClr val="FF0000"/>
                </a:solidFill>
                <a:latin typeface="Times New Roman" pitchFamily="18" charset="0"/>
                <a:cs typeface="Times New Roman" pitchFamily="18" charset="0"/>
              </a:rPr>
              <a:t>Trò</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chuyện</a:t>
            </a:r>
            <a:endParaRPr lang="en-US" sz="5400" b="1"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274884"/>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NỘI DUNG</a:t>
            </a:r>
          </a:p>
          <a:p>
            <a:r>
              <a:rPr lang="en-US" sz="3200">
                <a:solidFill>
                  <a:srgbClr val="FF0000"/>
                </a:solidFill>
                <a:latin typeface="Times New Roman" pitchFamily="18" charset="0"/>
                <a:cs typeface="Times New Roman" pitchFamily="18" charset="0"/>
              </a:rPr>
              <a:t>                   1 : Dạy hát : Cả nhà thương nhau</a:t>
            </a:r>
          </a:p>
          <a:p>
            <a:r>
              <a:rPr lang="en-US" sz="3200">
                <a:solidFill>
                  <a:srgbClr val="FF0000"/>
                </a:solidFill>
                <a:latin typeface="Times New Roman" pitchFamily="18" charset="0"/>
                <a:cs typeface="Times New Roman" pitchFamily="18" charset="0"/>
              </a:rPr>
              <a:t>                   2 : Nghe hát : Cho con</a:t>
            </a:r>
          </a:p>
          <a:p>
            <a:r>
              <a:rPr lang="en-US" sz="3200">
                <a:solidFill>
                  <a:srgbClr val="FF0000"/>
                </a:solidFill>
                <a:latin typeface="Times New Roman" pitchFamily="18" charset="0"/>
                <a:cs typeface="Times New Roman" pitchFamily="18" charset="0"/>
              </a:rPr>
              <a:t>                   3 : TCAN : Thỏ nghe hát nhảy vào chuồng</a:t>
            </a: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670" y="1318161"/>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51</TotalTime>
  <Words>358</Words>
  <Application>Microsoft Office PowerPoint</Application>
  <PresentationFormat>On-screen Show (4:3)</PresentationFormat>
  <Paragraphs>23</Paragraphs>
  <Slides>11</Slides>
  <Notes>0</Notes>
  <HiddenSlides>0</HiddenSlides>
  <MMClips>3</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11</vt:i4>
      </vt:variant>
    </vt:vector>
  </HeadingPairs>
  <TitlesOfParts>
    <vt:vector size="27" baseType="lpstr">
      <vt:lpstr>Arial</vt:lpstr>
      <vt:lpstr>Calibri</vt:lpstr>
      <vt:lpstr>Times New Roman</vt:lpstr>
      <vt:lpstr>Trebuchet MS</vt:lpstr>
      <vt:lpstr>Wingdings 3</vt:lpstr>
      <vt:lpstr>giáo án âm nhạc thi trang</vt:lpstr>
      <vt:lpstr>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Administrator</cp:lastModifiedBy>
  <cp:revision>10</cp:revision>
  <dcterms:created xsi:type="dcterms:W3CDTF">2019-10-23T06:44:36Z</dcterms:created>
  <dcterms:modified xsi:type="dcterms:W3CDTF">2025-11-27T08:48:32Z</dcterms:modified>
</cp:coreProperties>
</file>