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4" r:id="rId2"/>
    <p:sldId id="297" r:id="rId3"/>
    <p:sldId id="276" r:id="rId4"/>
    <p:sldId id="309" r:id="rId5"/>
    <p:sldId id="310" r:id="rId6"/>
    <p:sldId id="303" r:id="rId7"/>
    <p:sldId id="280" r:id="rId8"/>
    <p:sldId id="287" r:id="rId9"/>
    <p:sldId id="286" r:id="rId10"/>
    <p:sldId id="289" r:id="rId11"/>
    <p:sldId id="288" r:id="rId12"/>
    <p:sldId id="281" r:id="rId13"/>
    <p:sldId id="308" r:id="rId14"/>
    <p:sldId id="282" r:id="rId15"/>
    <p:sldId id="292" r:id="rId16"/>
    <p:sldId id="293" r:id="rId17"/>
    <p:sldId id="283" r:id="rId18"/>
    <p:sldId id="305" r:id="rId19"/>
    <p:sldId id="275" r:id="rId20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3300"/>
    <a:srgbClr val="33CC33"/>
    <a:srgbClr val="00FFFF"/>
    <a:srgbClr val="FFFFCC"/>
    <a:srgbClr val="FF99FF"/>
    <a:srgbClr val="99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2" autoAdjust="0"/>
    <p:restoredTop sz="95940" autoAdjust="0"/>
  </p:normalViewPr>
  <p:slideViewPr>
    <p:cSldViewPr>
      <p:cViewPr varScale="1">
        <p:scale>
          <a:sx n="31" d="100"/>
          <a:sy n="31" d="100"/>
        </p:scale>
        <p:origin x="782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33DC3-84CD-4631-88C8-7F5E82FF91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0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AC6B6-FAA8-4AD9-9D65-A958F0F53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74AD-7C48-4F45-BD90-9799FF093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5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6F9397-15A3-4C1A-BA0C-7105DED7A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7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22DE7EE-3F6E-48B5-91D6-D3D935580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9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64CF8-ED48-4B42-9841-BC9DF7C7C1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2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091A7-058F-49A1-92A1-8E31D2BDB2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13FE3-F6B2-46CC-B094-2BCD72315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6557-1E34-4912-99C8-BA021A8128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6DBE6-9320-4CED-8246-A79FCAE12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C56B3-9BD6-48E6-8E91-4389C02CA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D3D93-D477-475A-828A-0E18C0FD19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6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1C3BC-5FCB-4EA2-9DE4-580AFF2F5B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1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FF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88BE863-2F78-4698-94A4-D59D2F124C9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6.wav"/><Relationship Id="rId7" Type="http://schemas.openxmlformats.org/officeDocument/2006/relationships/image" Target="../media/image9.jpeg"/><Relationship Id="rId2" Type="http://schemas.openxmlformats.org/officeDocument/2006/relationships/audio" Target="../media/audio15.wav"/><Relationship Id="rId1" Type="http://schemas.openxmlformats.org/officeDocument/2006/relationships/audio" Target="../media/audio14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audio" Target="../media/audio18.wav"/><Relationship Id="rId10" Type="http://schemas.openxmlformats.org/officeDocument/2006/relationships/image" Target="../media/image17.jpeg"/><Relationship Id="rId4" Type="http://schemas.openxmlformats.org/officeDocument/2006/relationships/audio" Target="../media/audio17.wav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1.wav"/><Relationship Id="rId7" Type="http://schemas.openxmlformats.org/officeDocument/2006/relationships/image" Target="../media/image18.gif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0.jpeg"/><Relationship Id="rId5" Type="http://schemas.openxmlformats.org/officeDocument/2006/relationships/audio" Target="../media/audio18.wav"/><Relationship Id="rId10" Type="http://schemas.openxmlformats.org/officeDocument/2006/relationships/image" Target="../media/image12.jpeg"/><Relationship Id="rId4" Type="http://schemas.openxmlformats.org/officeDocument/2006/relationships/audio" Target="../media/audio22.wav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5.wav"/><Relationship Id="rId7" Type="http://schemas.openxmlformats.org/officeDocument/2006/relationships/image" Target="../media/image21.jpeg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audio" Target="../media/audio18.wav"/><Relationship Id="rId10" Type="http://schemas.openxmlformats.org/officeDocument/2006/relationships/image" Target="../media/image13.jpeg"/><Relationship Id="rId4" Type="http://schemas.openxmlformats.org/officeDocument/2006/relationships/audio" Target="../media/audio26.wav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9.wav"/><Relationship Id="rId7" Type="http://schemas.openxmlformats.org/officeDocument/2006/relationships/image" Target="../media/image24.gif"/><Relationship Id="rId2" Type="http://schemas.openxmlformats.org/officeDocument/2006/relationships/audio" Target="../media/audio28.wav"/><Relationship Id="rId1" Type="http://schemas.openxmlformats.org/officeDocument/2006/relationships/audio" Target="../media/audio27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7.jpeg"/><Relationship Id="rId5" Type="http://schemas.openxmlformats.org/officeDocument/2006/relationships/audio" Target="../media/audio18.wav"/><Relationship Id="rId10" Type="http://schemas.openxmlformats.org/officeDocument/2006/relationships/image" Target="../media/image26.jpeg"/><Relationship Id="rId4" Type="http://schemas.openxmlformats.org/officeDocument/2006/relationships/audio" Target="../media/audio30.wav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2.wav"/><Relationship Id="rId1" Type="http://schemas.openxmlformats.org/officeDocument/2006/relationships/audio" Target="../media/audio31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audio" Target="file:///G:\Bai%20thi%20Yen\CaNhaThuongNhau-PhanVanMinh_1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67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3300"/>
                </a:solidFill>
              </a:rPr>
              <a:t>                </a:t>
            </a:r>
            <a:r>
              <a:rPr lang="en-US" sz="7200" b="1" dirty="0" err="1">
                <a:solidFill>
                  <a:srgbClr val="990099"/>
                </a:solidFill>
              </a:rPr>
              <a:t>Khám</a:t>
            </a:r>
            <a:r>
              <a:rPr lang="en-US" sz="7200" b="1" dirty="0">
                <a:solidFill>
                  <a:srgbClr val="990099"/>
                </a:solidFill>
              </a:rPr>
              <a:t> </a:t>
            </a:r>
            <a:r>
              <a:rPr lang="en-US" sz="7200" b="1" dirty="0" err="1">
                <a:solidFill>
                  <a:srgbClr val="990099"/>
                </a:solidFill>
              </a:rPr>
              <a:t>phá</a:t>
            </a:r>
            <a:r>
              <a:rPr lang="en-US" sz="7200" b="1" dirty="0">
                <a:solidFill>
                  <a:srgbClr val="990099"/>
                </a:solidFill>
              </a:rPr>
              <a:t> </a:t>
            </a:r>
            <a:r>
              <a:rPr lang="en-US" sz="7200" b="1" dirty="0" err="1">
                <a:solidFill>
                  <a:srgbClr val="990099"/>
                </a:solidFill>
              </a:rPr>
              <a:t>xã</a:t>
            </a:r>
            <a:r>
              <a:rPr lang="en-US" sz="7200" b="1" dirty="0">
                <a:solidFill>
                  <a:srgbClr val="990099"/>
                </a:solidFill>
              </a:rPr>
              <a:t> </a:t>
            </a:r>
            <a:r>
              <a:rPr lang="en-US" sz="7200" b="1" dirty="0" err="1">
                <a:solidFill>
                  <a:srgbClr val="990099"/>
                </a:solidFill>
              </a:rPr>
              <a:t>hội</a:t>
            </a:r>
            <a:endParaRPr lang="en-US" sz="7200" b="1" dirty="0">
              <a:solidFill>
                <a:srgbClr val="990099"/>
              </a:solidFill>
            </a:endParaRPr>
          </a:p>
          <a:p>
            <a:pPr algn="ctr"/>
            <a:endParaRPr lang="en-US" sz="7200" b="1" dirty="0">
              <a:solidFill>
                <a:srgbClr val="990099"/>
              </a:solidFill>
            </a:endParaRPr>
          </a:p>
          <a:p>
            <a:pPr algn="ctr"/>
            <a:r>
              <a:rPr lang="en-US" sz="2400" b="1" dirty="0">
                <a:solidFill>
                  <a:srgbClr val="990099"/>
                </a:solidFill>
              </a:rPr>
              <a:t> 	</a:t>
            </a:r>
            <a:r>
              <a:rPr lang="en-US" sz="4000" b="1" dirty="0" err="1">
                <a:solidFill>
                  <a:srgbClr val="990099"/>
                </a:solidFill>
              </a:rPr>
              <a:t>Đề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tài</a:t>
            </a:r>
            <a:r>
              <a:rPr lang="en-US" sz="4000" b="1" dirty="0">
                <a:solidFill>
                  <a:srgbClr val="990099"/>
                </a:solidFill>
              </a:rPr>
              <a:t>: </a:t>
            </a:r>
            <a:r>
              <a:rPr lang="en-US" sz="4000" b="1" dirty="0" err="1">
                <a:solidFill>
                  <a:srgbClr val="990099"/>
                </a:solidFill>
              </a:rPr>
              <a:t>Trò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chuyện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gia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đình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bé</a:t>
            </a:r>
            <a:endParaRPr lang="en-US" sz="4000" b="1" dirty="0">
              <a:solidFill>
                <a:srgbClr val="990099"/>
              </a:solidFill>
            </a:endParaRPr>
          </a:p>
          <a:p>
            <a:pPr algn="ctr"/>
            <a:r>
              <a:rPr lang="en-US" sz="4000" b="1" dirty="0">
                <a:solidFill>
                  <a:srgbClr val="990099"/>
                </a:solidFill>
              </a:rPr>
              <a:t>	 </a:t>
            </a:r>
            <a:r>
              <a:rPr lang="en-US" sz="4000" b="1" dirty="0" err="1">
                <a:solidFill>
                  <a:srgbClr val="990099"/>
                </a:solidFill>
              </a:rPr>
              <a:t>Chủ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đề</a:t>
            </a:r>
            <a:r>
              <a:rPr lang="en-US" sz="4000" b="1" dirty="0">
                <a:solidFill>
                  <a:srgbClr val="990099"/>
                </a:solidFill>
              </a:rPr>
              <a:t>: </a:t>
            </a:r>
            <a:r>
              <a:rPr lang="en-US" sz="4000" b="1" dirty="0" err="1">
                <a:solidFill>
                  <a:srgbClr val="990099"/>
                </a:solidFill>
              </a:rPr>
              <a:t>Gia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đình</a:t>
            </a:r>
            <a:r>
              <a:rPr lang="en-US" dirty="0"/>
              <a:t> </a:t>
            </a:r>
          </a:p>
          <a:p>
            <a:pPr algn="ctr"/>
            <a:r>
              <a:rPr lang="en-US" sz="4000" b="1" dirty="0">
                <a:solidFill>
                  <a:srgbClr val="990099"/>
                </a:solidFill>
              </a:rPr>
              <a:t>        </a:t>
            </a:r>
            <a:r>
              <a:rPr lang="en-US" sz="4000" b="1" dirty="0" err="1">
                <a:solidFill>
                  <a:srgbClr val="990099"/>
                </a:solidFill>
              </a:rPr>
              <a:t>Lứa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tuổi</a:t>
            </a:r>
            <a:r>
              <a:rPr lang="en-US" sz="4000" b="1" dirty="0">
                <a:solidFill>
                  <a:srgbClr val="990099"/>
                </a:solidFill>
              </a:rPr>
              <a:t>: 4 – 5 TUỔI</a:t>
            </a:r>
          </a:p>
          <a:p>
            <a:pPr algn="ctr"/>
            <a:r>
              <a:rPr lang="en-US" sz="4000" b="1" dirty="0" err="1">
                <a:solidFill>
                  <a:srgbClr val="990099"/>
                </a:solidFill>
              </a:rPr>
              <a:t>Ngày</a:t>
            </a:r>
            <a:r>
              <a:rPr lang="en-US" sz="4000" b="1" dirty="0">
                <a:solidFill>
                  <a:srgbClr val="990099"/>
                </a:solidFill>
              </a:rPr>
              <a:t> </a:t>
            </a:r>
            <a:r>
              <a:rPr lang="en-US" sz="4000" b="1" dirty="0" err="1">
                <a:solidFill>
                  <a:srgbClr val="990099"/>
                </a:solidFill>
              </a:rPr>
              <a:t>dạy</a:t>
            </a:r>
            <a:r>
              <a:rPr lang="en-US" sz="4000" b="1">
                <a:solidFill>
                  <a:srgbClr val="990099"/>
                </a:solidFill>
              </a:rPr>
              <a:t>: 04/11/2025</a:t>
            </a:r>
            <a:endParaRPr lang="en-US" sz="4000" b="1" dirty="0">
              <a:solidFill>
                <a:srgbClr val="990099"/>
              </a:solidFill>
            </a:endParaRPr>
          </a:p>
          <a:p>
            <a:pPr algn="ctr"/>
            <a:r>
              <a:rPr lang="en-US" sz="4000" b="1" dirty="0">
                <a:solidFill>
                  <a:srgbClr val="990099"/>
                </a:solidFill>
              </a:rPr>
              <a:t>	GV: ĐẶNG THỊ NGỌC HƯỜNG</a:t>
            </a:r>
          </a:p>
          <a:p>
            <a:pPr>
              <a:spcBef>
                <a:spcPct val="50000"/>
              </a:spcBef>
            </a:pPr>
            <a:endParaRPr lang="en-US" sz="6000" b="1" dirty="0">
              <a:solidFill>
                <a:srgbClr val="990099"/>
              </a:solidFill>
            </a:endParaRPr>
          </a:p>
        </p:txBody>
      </p:sp>
      <p:pic>
        <p:nvPicPr>
          <p:cNvPr id="54284" name="Picture 12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6" name="Picture 14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500" y="3238500"/>
            <a:ext cx="6858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7" name="Picture 15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8" name="Picture 16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38500"/>
            <a:ext cx="6858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9" name="Reco394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4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4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4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4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4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4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4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4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4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4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4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4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4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4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4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818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-228600" y="-457200"/>
            <a:ext cx="9829800" cy="7315200"/>
          </a:xfrm>
          <a:prstGeom prst="irregularSeal2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514600" y="1447800"/>
            <a:ext cx="4724400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</a:rPr>
              <a:t>Cô mở rộng giúp trẻ hiểu thêm thế nào là gia đình ít con, gia đình đông con.</a:t>
            </a:r>
          </a:p>
        </p:txBody>
      </p:sp>
      <p:pic>
        <p:nvPicPr>
          <p:cNvPr id="48140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09600" y="5562600"/>
            <a:ext cx="8001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00FF"/>
                </a:solidFill>
                <a:latin typeface="Arial" charset="0"/>
              </a:rPr>
              <a:t>   </a:t>
            </a:r>
            <a:r>
              <a:rPr lang="en-US" sz="6600" b="1">
                <a:solidFill>
                  <a:srgbClr val="0000FF"/>
                </a:solidFill>
              </a:rPr>
              <a:t>Gia đình đông con</a:t>
            </a:r>
          </a:p>
        </p:txBody>
      </p:sp>
      <p:pic>
        <p:nvPicPr>
          <p:cNvPr id="47117" name="Picture 13" descr="gia dinh dong 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543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9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9"/>
                </p:tgtEl>
              </p:cMediaNode>
            </p:audio>
          </p:childTnLst>
        </p:cTn>
      </p:par>
    </p:tnLst>
    <p:bldLst>
      <p:bldP spid="471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url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438400" y="6019800"/>
            <a:ext cx="510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676400" y="4953000"/>
            <a:ext cx="6019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>
                <a:solidFill>
                  <a:srgbClr val="0000FF"/>
                </a:solidFill>
              </a:rPr>
              <a:t>Gia đình ít con</a:t>
            </a:r>
          </a:p>
        </p:txBody>
      </p:sp>
      <p:pic>
        <p:nvPicPr>
          <p:cNvPr id="37896" name="Picture 8" descr="url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5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5"/>
                </p:tgtEl>
              </p:cMediaNode>
            </p:audio>
          </p:childTnLst>
        </p:cTn>
      </p:par>
    </p:tnLst>
    <p:bldLst>
      <p:bldP spid="378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3976" name="Picture 8" descr="Picture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384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990600" y="914400"/>
            <a:ext cx="54102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/>
              <a:t>TRÒ CHƠI:</a:t>
            </a:r>
            <a:r>
              <a:rPr lang="en-US" sz="6000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TÌM NHANH ĐOÁN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6477000" y="0"/>
            <a:ext cx="2819400" cy="2133600"/>
          </a:xfrm>
          <a:prstGeom prst="wedgeEllipseCallout">
            <a:avLst>
              <a:gd name="adj1" fmla="val -61148"/>
              <a:gd name="adj2" fmla="val 197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/>
              <a:t>Hãy tìm cho mình gia đình đông con ?</a:t>
            </a:r>
          </a:p>
        </p:txBody>
      </p:sp>
      <p:pic>
        <p:nvPicPr>
          <p:cNvPr id="38916" name="Picture 4" descr="url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733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1209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3" name="Picture 31" descr="gia dinh 3 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3810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4" name="Picture 32" descr="url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59568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55" name="Oval 43"/>
          <p:cNvSpPr>
            <a:spLocks noChangeAspect="1" noChangeArrowheads="1"/>
          </p:cNvSpPr>
          <p:nvPr/>
        </p:nvSpPr>
        <p:spPr bwMode="auto">
          <a:xfrm>
            <a:off x="228600" y="0"/>
            <a:ext cx="3962400" cy="3124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228600" y="3581400"/>
            <a:ext cx="3962400" cy="3124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4648200" y="3581400"/>
            <a:ext cx="4191000" cy="3048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38958" name="Reco399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59" name="Reco3993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0" name="Reco3994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2" name="Reco3995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63" name="vo t4007.wav">
            <a:hlinkClick r:id="" action="ppaction://media"/>
          </p:cNvPr>
          <p:cNvPicPr>
            <a:picLocks noRot="1" noChangeAspect="1" noChangeArrowheads="1"/>
          </p:cNvPicPr>
          <p:nvPr>
            <a:wavAudioFile r:embed="rId5" name="vo tay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23" fill="hold"/>
                                        <p:tgtEl>
                                          <p:spTgt spid="389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41" fill="hold"/>
                                        <p:tgtEl>
                                          <p:spTgt spid="38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762" fill="hold"/>
                                        <p:tgtEl>
                                          <p:spTgt spid="38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8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6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5" fill="hold"/>
                                        <p:tgtEl>
                                          <p:spTgt spid="38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53" fill="hold"/>
                                        <p:tgtEl>
                                          <p:spTgt spid="38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4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58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59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0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2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3"/>
                </p:tgtEl>
              </p:cMediaNode>
            </p:audio>
          </p:childTnLst>
        </p:cTn>
      </p:par>
    </p:tnLst>
    <p:bldLst>
      <p:bldP spid="38921" grpId="0" animBg="1"/>
      <p:bldP spid="38955" grpId="0" animBg="1"/>
      <p:bldP spid="38955" grpId="1" animBg="1"/>
      <p:bldP spid="38956" grpId="0" animBg="1"/>
      <p:bldP spid="38956" grpId="1" animBg="1"/>
      <p:bldP spid="389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1752600" y="3276600"/>
            <a:ext cx="2819400" cy="1600200"/>
          </a:xfrm>
          <a:prstGeom prst="wedgeEllipseCallout">
            <a:avLst>
              <a:gd name="adj1" fmla="val -61037"/>
              <a:gd name="adj2" fmla="val 59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/>
              <a:t>Hãy tìm cho tớ gia đình ít con</a:t>
            </a:r>
          </a:p>
        </p:txBody>
      </p:sp>
      <p:pic>
        <p:nvPicPr>
          <p:cNvPr id="52234" name="Picture 10" descr="Orange_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733800"/>
            <a:ext cx="2840038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5" name="Reco400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6" name="Reco400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7" name="Reco4009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8" name="Reco4010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60" name="Picture 36" descr="gia dinh 2 con sinh d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1" name="Oval 37"/>
          <p:cNvSpPr>
            <a:spLocks noChangeArrowheads="1"/>
          </p:cNvSpPr>
          <p:nvPr/>
        </p:nvSpPr>
        <p:spPr bwMode="auto">
          <a:xfrm>
            <a:off x="0" y="0"/>
            <a:ext cx="4648200" cy="3276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2262" name="vo t4007.wav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wavAudioFile r:embed="rId5" name="vo ta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68" name="vo t4008.wav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wavAudioFile r:embed="rId5" name="vo ta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5100" y="2540000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64" name="Picture 40" descr="gia dinh dong 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5" name="Oval 41"/>
          <p:cNvSpPr>
            <a:spLocks noChangeArrowheads="1"/>
          </p:cNvSpPr>
          <p:nvPr/>
        </p:nvSpPr>
        <p:spPr bwMode="auto">
          <a:xfrm>
            <a:off x="4724400" y="0"/>
            <a:ext cx="4419600" cy="3352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2266" name="Picture 42" descr="gia dinh 1 con tra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67" name="Oval 43"/>
          <p:cNvSpPr>
            <a:spLocks noChangeArrowheads="1"/>
          </p:cNvSpPr>
          <p:nvPr/>
        </p:nvSpPr>
        <p:spPr bwMode="auto">
          <a:xfrm>
            <a:off x="4648200" y="3505200"/>
            <a:ext cx="4495800" cy="3352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2271" name="Reco4011.WAV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wavAudioFile r:embed="rId2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5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66" fill="hold"/>
                                        <p:tgtEl>
                                          <p:spTgt spid="52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5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6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7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05" fill="hold"/>
                                        <p:tgtEl>
                                          <p:spTgt spid="52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5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45" fill="hold"/>
                                        <p:tgtEl>
                                          <p:spTgt spid="52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0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6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48" fill="hold"/>
                                        <p:tgtEl>
                                          <p:spTgt spid="52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05" fill="hold"/>
                                        <p:tgtEl>
                                          <p:spTgt spid="52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205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5" fill="hold"/>
                                        <p:tgtEl>
                                          <p:spTgt spid="52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6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68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71"/>
                </p:tgtEl>
              </p:cMediaNode>
            </p:audio>
          </p:childTnLst>
        </p:cTn>
      </p:par>
    </p:tnLst>
    <p:bldLst>
      <p:bldP spid="52231" grpId="0" animBg="1"/>
      <p:bldP spid="52261" grpId="0" animBg="1"/>
      <p:bldP spid="52261" grpId="1" animBg="1"/>
      <p:bldP spid="52265" grpId="0" animBg="1"/>
      <p:bldP spid="52265" grpId="1" animBg="1"/>
      <p:bldP spid="522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 descr="ur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22982eh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886200"/>
            <a:ext cx="191611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4572000" y="3352800"/>
            <a:ext cx="2971800" cy="2362200"/>
          </a:xfrm>
          <a:prstGeom prst="wedgeEllipseCallout">
            <a:avLst>
              <a:gd name="adj1" fmla="val 70083"/>
              <a:gd name="adj2" fmla="val 170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/>
              <a:t>Đố các bạn biết đâu là gia đình lớn?</a:t>
            </a:r>
          </a:p>
        </p:txBody>
      </p:sp>
      <p:pic>
        <p:nvPicPr>
          <p:cNvPr id="53261" name="Picture 13" descr="gia dinh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79" name="Oval 31"/>
          <p:cNvSpPr>
            <a:spLocks noChangeArrowheads="1"/>
          </p:cNvSpPr>
          <p:nvPr/>
        </p:nvSpPr>
        <p:spPr bwMode="auto">
          <a:xfrm>
            <a:off x="0" y="0"/>
            <a:ext cx="4572000" cy="3352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280" name="Oval 32"/>
          <p:cNvSpPr>
            <a:spLocks noChangeArrowheads="1"/>
          </p:cNvSpPr>
          <p:nvPr/>
        </p:nvSpPr>
        <p:spPr bwMode="auto">
          <a:xfrm>
            <a:off x="4648200" y="0"/>
            <a:ext cx="4495800" cy="3352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281" name="Picture 33" descr="url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82" name="Oval 34"/>
          <p:cNvSpPr>
            <a:spLocks noChangeArrowheads="1"/>
          </p:cNvSpPr>
          <p:nvPr/>
        </p:nvSpPr>
        <p:spPr bwMode="auto">
          <a:xfrm>
            <a:off x="0" y="3429000"/>
            <a:ext cx="4343400" cy="3429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283" name="Reco401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84" name="Reco4012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86" name="Reco4013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89" name="Reco4014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Recorded Sound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90" name="vo t4008.wav">
            <a:hlinkClick r:id="" action="ppaction://media"/>
          </p:cNvPr>
          <p:cNvPicPr>
            <a:picLocks noGrp="1" noRot="1" noChangeAspect="1" noChangeArrowheads="1"/>
          </p:cNvPicPr>
          <p:nvPr>
            <p:ph/>
            <a:wavAudioFile r:embed="rId5" name="vo tay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32" fill="hold"/>
                                        <p:tgtEl>
                                          <p:spTgt spid="53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23" fill="hold"/>
                                        <p:tgtEl>
                                          <p:spTgt spid="53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623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53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62" fill="hold"/>
                                        <p:tgtEl>
                                          <p:spTgt spid="53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3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66" fill="hold"/>
                                        <p:tgtEl>
                                          <p:spTgt spid="53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81"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3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4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6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9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90"/>
                </p:tgtEl>
              </p:cMediaNode>
            </p:audio>
          </p:childTnLst>
        </p:cTn>
      </p:par>
    </p:tnLst>
    <p:bldLst>
      <p:bldP spid="53257" grpId="0" animBg="1"/>
      <p:bldP spid="53279" grpId="0" animBg="1"/>
      <p:bldP spid="53279" grpId="1" animBg="1"/>
      <p:bldP spid="53280" grpId="0" animBg="1"/>
      <p:bldP spid="53280" grpId="1" animBg="1"/>
      <p:bldP spid="532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Picture 9" descr="25543ne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2025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6" name="AutoShape 10"/>
          <p:cNvSpPr>
            <a:spLocks noChangeArrowheads="1"/>
          </p:cNvSpPr>
          <p:nvPr/>
        </p:nvSpPr>
        <p:spPr bwMode="auto">
          <a:xfrm>
            <a:off x="0" y="0"/>
            <a:ext cx="2971800" cy="2209800"/>
          </a:xfrm>
          <a:prstGeom prst="wedgeEllipseCallout">
            <a:avLst>
              <a:gd name="adj1" fmla="val 74519"/>
              <a:gd name="adj2" fmla="val 41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/>
              <a:t>Các bạn ơi, hãy tìm cho tớ gia đình nhỏ</a:t>
            </a:r>
          </a:p>
        </p:txBody>
      </p:sp>
      <p:pic>
        <p:nvPicPr>
          <p:cNvPr id="39976" name="Reco401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7" name="Reco401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8" name="Reco4016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9" name="Reco4017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Recorded Sound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80" name="Picture 44" descr="gia dinh ba the h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114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81" name="Picture 45" descr="gia dinh 3 the h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22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4800600" y="3581400"/>
            <a:ext cx="4343400" cy="3124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0" y="3581400"/>
            <a:ext cx="4648200" cy="3276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39984" name="vo t4008.wav">
            <a:hlinkClick r:id="" action="ppaction://media"/>
          </p:cNvPr>
          <p:cNvPicPr>
            <a:picLocks noGrp="1" noRot="1" noChangeAspect="1" noChangeArrowheads="1"/>
          </p:cNvPicPr>
          <p:nvPr>
            <p:ph/>
            <a:wavAudioFile r:embed="rId5" name="vo ta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86" name="Picture 50" descr="gia dinh quyen l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4876800" y="0"/>
            <a:ext cx="4267200" cy="3429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59" fill="hold"/>
                                        <p:tgtEl>
                                          <p:spTgt spid="39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76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77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78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79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8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9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92" fill="hold"/>
                                        <p:tgtEl>
                                          <p:spTgt spid="39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69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5" fill="hold"/>
                                        <p:tgtEl>
                                          <p:spTgt spid="399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28" fill="hold"/>
                                        <p:tgtEl>
                                          <p:spTgt spid="399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3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8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53" fill="hold"/>
                                        <p:tgtEl>
                                          <p:spTgt spid="399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39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81"/>
                  </p:tgtEl>
                </p:cond>
              </p:nextCondLst>
            </p:seq>
          </p:childTnLst>
        </p:cTn>
      </p:par>
    </p:tnLst>
    <p:bldLst>
      <p:bldP spid="39946" grpId="0" animBg="1"/>
      <p:bldP spid="39982" grpId="0" animBg="1"/>
      <p:bldP spid="39982" grpId="1" animBg="1"/>
      <p:bldP spid="39983" grpId="0" animBg="1"/>
      <p:bldP spid="39987" grpId="0" animBg="1"/>
      <p:bldP spid="3998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2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0"/>
            <a:ext cx="10668000" cy="86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1066800" y="1600200"/>
            <a:ext cx="71294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800">
                <a:solidFill>
                  <a:srgbClr val="0000FF"/>
                </a:solidFill>
              </a:rPr>
              <a:t>Trò chơi: Tìm đúng gia đình</a:t>
            </a:r>
          </a:p>
        </p:txBody>
      </p:sp>
      <p:pic>
        <p:nvPicPr>
          <p:cNvPr id="76812" name="Reco402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754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Reco4024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754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7" fill="hold"/>
                                        <p:tgtEl>
                                          <p:spTgt spid="768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217" fill="hold"/>
                                        <p:tgtEl>
                                          <p:spTgt spid="76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12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13"/>
                </p:tgtEl>
              </p:cMediaNode>
            </p:audio>
          </p:childTnLst>
        </p:cTn>
      </p:par>
    </p:tnLst>
    <p:bldLst>
      <p:bldP spid="768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38500"/>
            <a:ext cx="6858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500" y="3238500"/>
            <a:ext cx="6858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9" name="Group 11"/>
          <p:cNvGrpSpPr>
            <a:grpSpLocks/>
          </p:cNvGrpSpPr>
          <p:nvPr/>
        </p:nvGrpSpPr>
        <p:grpSpPr bwMode="auto">
          <a:xfrm>
            <a:off x="1447800" y="457200"/>
            <a:ext cx="6477000" cy="5791200"/>
            <a:chOff x="768" y="336"/>
            <a:chExt cx="4704" cy="3648"/>
          </a:xfrm>
        </p:grpSpPr>
        <p:pic>
          <p:nvPicPr>
            <p:cNvPr id="27660" name="Picture 12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61" name="AutoShape 13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2" name="AutoShape 14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3" name="AutoShape 15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4" name="AutoShape 16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5" name="AutoShape 17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pic>
          <p:nvPicPr>
            <p:cNvPr id="27666" name="Picture 18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7" name="Picture 19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8" name="Picture 20" descr="BALLOON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669" name="WordArt 21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305800" cy="2895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Giờ học đến đây là hết rồi</a:t>
            </a:r>
          </a:p>
        </p:txBody>
      </p:sp>
      <p:pic>
        <p:nvPicPr>
          <p:cNvPr id="27670" name="Picture 22" descr="6"/>
          <p:cNvPicPr>
            <a:picLocks noChangeAspect="1" noChangeArrowheads="1" noCrop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478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1" name="Picture 23" descr="6"/>
          <p:cNvPicPr>
            <a:picLocks noChangeAspect="1" noChangeArrowheads="1" noCrop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10200"/>
            <a:ext cx="14478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4" descr="6"/>
          <p:cNvPicPr>
            <a:picLocks noChangeAspect="1" noChangeArrowheads="1" noCrop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638800"/>
            <a:ext cx="14478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3" name="Picture 25" descr="6"/>
          <p:cNvPicPr>
            <a:picLocks noChangeAspect="1" noChangeArrowheads="1" noCrop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4478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87" name="Reco402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1" fill="hold"/>
                                        <p:tgtEl>
                                          <p:spTgt spid="27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87"/>
                </p:tgtEl>
              </p:cMediaNode>
            </p:audio>
          </p:childTnLst>
        </p:cTn>
      </p:par>
    </p:tnLst>
    <p:bldLst>
      <p:bldP spid="276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1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295400" y="1981200"/>
            <a:ext cx="6477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</a:rPr>
              <a:t>Nào cùng hát:</a:t>
            </a:r>
          </a:p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</a:rPr>
              <a:t> “ Cả nhà thương nhau”</a:t>
            </a:r>
          </a:p>
        </p:txBody>
      </p:sp>
      <p:pic>
        <p:nvPicPr>
          <p:cNvPr id="58377" name="CaNhaThuongNhau-PhanVanMinh_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1" name="Reco394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66" fill="hold"/>
                                        <p:tgtEl>
                                          <p:spTgt spid="58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7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81"/>
                </p:tgtEl>
              </p:cMediaNode>
            </p:audio>
          </p:childTnLst>
        </p:cTn>
      </p:par>
    </p:tnLst>
    <p:bldLst>
      <p:bldP spid="583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3" name="Picture 9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4394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Reco394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3" name="Reco3946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5" name="Reco3947.WAV">
            <a:hlinkClick r:id="" action="ppaction://media"/>
          </p:cNvPr>
          <p:cNvPicPr>
            <a:picLocks noRot="1" noChangeAspect="1" noChangeArrowheads="1"/>
          </p:cNvPicPr>
          <p:nvPr>
            <a:wavAudioFile r:embed="rId4" name="Recorded Sound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2_1367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4394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72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" fill="hold"/>
                                        <p:tgtEl>
                                          <p:spTgt spid="31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73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7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8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1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304800"/>
            <a:ext cx="109728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600200" y="1600200"/>
            <a:ext cx="6324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</a:rPr>
              <a:t>Hãy giới thiệu về gia đình của mình nào.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600200" y="3717925"/>
            <a:ext cx="6019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</a:rPr>
              <a:t>- Cô và trẻ cùng tìm hiểu về gia đình lớn, gia đình nhỏ</a:t>
            </a:r>
          </a:p>
        </p:txBody>
      </p:sp>
      <p:pic>
        <p:nvPicPr>
          <p:cNvPr id="66569" name="Reco397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23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23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0"/>
                </p:tgtEl>
              </p:cMediaNode>
            </p:audio>
          </p:childTnLst>
        </p:cTn>
      </p:par>
    </p:tnLst>
    <p:bldLst>
      <p:bldP spid="66565" grpId="0"/>
      <p:bldP spid="665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Cho trẻ quan sát ảnh của 2 gia đình và nêu điểm khác nhau giữa 2 bức ảnh.</a:t>
            </a:r>
          </a:p>
        </p:txBody>
      </p:sp>
      <p:pic>
        <p:nvPicPr>
          <p:cNvPr id="35867" name="Picture 27" descr="url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419600" cy="43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8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amily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1600"/>
            <a:ext cx="4464496" cy="436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68"/>
                </p:tgtEl>
              </p:cMediaNode>
            </p:audio>
          </p:childTnLst>
        </p:cTn>
      </p:par>
    </p:tnLst>
    <p:bldLst>
      <p:bldP spid="358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219200" y="5715000"/>
            <a:ext cx="6553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</a:rPr>
              <a:t>           Gia đình lớn </a:t>
            </a:r>
          </a:p>
        </p:txBody>
      </p:sp>
      <p:pic>
        <p:nvPicPr>
          <p:cNvPr id="45066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47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amily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audio>
          </p:childTnLst>
        </p:cTn>
      </p:par>
    </p:tnLst>
    <p:bldLst>
      <p:bldP spid="450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143000" y="5867400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371600" y="5943600"/>
            <a:ext cx="640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/>
              <a:t>          </a:t>
            </a:r>
            <a:r>
              <a:rPr lang="en-US" sz="4800">
                <a:solidFill>
                  <a:srgbClr val="0000FF"/>
                </a:solidFill>
              </a:rPr>
              <a:t>Gia đình nhỏ</a:t>
            </a:r>
          </a:p>
        </p:txBody>
      </p:sp>
      <p:pic>
        <p:nvPicPr>
          <p:cNvPr id="44042" name="Picture 10" descr="url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772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Reco39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44"/>
                </p:tgtEl>
              </p:cMediaNode>
            </p:audio>
          </p:childTnLst>
        </p:cTn>
      </p:par>
    </p:tnLst>
    <p:bldLst>
      <p:bldP spid="4403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6&quot;&gt;&lt;property id=&quot;20148&quot; value=&quot;5&quot;/&gt;&lt;property id=&quot;20300&quot; value=&quot;Slide 5 - &amp;quot;III. Tổ chức hoạt động&amp;quot;&quot;/&gt;&lt;property id=&quot;20307&quot; value=&quot;269&quot;/&gt;&lt;/object&gt;&lt;object type=&quot;3&quot; unique_id=&quot;10007&quot;&gt;&lt;property id=&quot;20148&quot; value=&quot;5&quot;/&gt;&lt;property id=&quot;20300&quot; value=&quot;Slide 6&quot;/&gt;&lt;property id=&quot;20307&quot; value=&quot;270&quot;/&gt;&lt;/object&gt;&lt;object type=&quot;3&quot; unique_id=&quot;10008&quot;&gt;&lt;property id=&quot;20148&quot; value=&quot;5&quot;/&gt;&lt;property id=&quot;20300&quot; value=&quot;Slide 7&quot;/&gt;&lt;property id=&quot;20307&quot; value=&quot;271&quot;/&gt;&lt;/object&gt;&lt;object type=&quot;3&quot; unique_id=&quot;10009&quot;&gt;&lt;property id=&quot;20148&quot; value=&quot;5&quot;/&gt;&lt;property id=&quot;20300&quot; value=&quot;Slide 8&quot;/&gt;&lt;property id=&quot;20307&quot; value=&quot;272&quot;/&gt;&lt;/object&gt;&lt;object type=&quot;3&quot; unique_id=&quot;10011&quot;&gt;&lt;property id=&quot;20148&quot; value=&quot;5&quot;/&gt;&lt;property id=&quot;20300&quot; value=&quot;Slide 10&quot;/&gt;&lt;property id=&quot;20307&quot; value=&quot;276&quot;/&gt;&lt;/object&gt;&lt;object type=&quot;3&quot; unique_id=&quot;10015&quot;&gt;&lt;property id=&quot;20148&quot; value=&quot;5&quot;/&gt;&lt;property id=&quot;20300&quot; value=&quot;Slide 13&quot;/&gt;&lt;property id=&quot;20307&quot; value=&quot;280&quot;/&gt;&lt;/object&gt;&lt;object type=&quot;3&quot; unique_id=&quot;10016&quot;&gt;&lt;property id=&quot;20148&quot; value=&quot;5&quot;/&gt;&lt;property id=&quot;20300&quot; value=&quot;Slide 14&quot;/&gt;&lt;property id=&quot;20307&quot; value=&quot;287&quot;/&gt;&lt;/object&gt;&lt;object type=&quot;3&quot; unique_id=&quot;10017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89&quot;/&gt;&lt;/object&gt;&lt;object type=&quot;3&quot; unique_id=&quot;10020&quot;&gt;&lt;property id=&quot;20148&quot; value=&quot;5&quot;/&gt;&lt;property id=&quot;20300&quot; value=&quot;Slide 18&quot;/&gt;&lt;property id=&quot;20307&quot; value=&quot;281&quot;/&gt;&lt;/object&gt;&lt;object type=&quot;3&quot; unique_id=&quot;10021&quot;&gt;&lt;property id=&quot;20148&quot; value=&quot;5&quot;/&gt;&lt;property id=&quot;20300&quot; value=&quot;Slide 19&quot;/&gt;&lt;property id=&quot;20307&quot; value=&quot;288&quot;/&gt;&lt;/object&gt;&lt;object type=&quot;3&quot; unique_id=&quot;10023&quot;&gt;&lt;property id=&quot;20148&quot; value=&quot;5&quot;/&gt;&lt;property id=&quot;20300&quot; value=&quot;Slide 21&quot;/&gt;&lt;property id=&quot;20307&quot; value=&quot;282&quot;/&gt;&lt;/object&gt;&lt;object type=&quot;3&quot; unique_id=&quot;10024&quot;&gt;&lt;property id=&quot;20148&quot; value=&quot;5&quot;/&gt;&lt;property id=&quot;20300&quot; value=&quot;Slide 22&quot;/&gt;&lt;property id=&quot;20307&quot; value=&quot;292&quot;/&gt;&lt;/object&gt;&lt;object type=&quot;3&quot; unique_id=&quot;10025&quot;&gt;&lt;property id=&quot;20148&quot; value=&quot;5&quot;/&gt;&lt;property id=&quot;20300&quot; value=&quot;Slide 23&quot;/&gt;&lt;property id=&quot;20307&quot; value=&quot;293&quot;/&gt;&lt;/object&gt;&lt;object type=&quot;3&quot; unique_id=&quot;10026&quot;&gt;&lt;property id=&quot;20148&quot; value=&quot;5&quot;/&gt;&lt;property id=&quot;20300&quot; value=&quot;Slide 24&quot;/&gt;&lt;property id=&quot;20307&quot; value=&quot;283&quot;/&gt;&lt;/object&gt;&lt;object type=&quot;3&quot; unique_id=&quot;10028&quot;&gt;&lt;property id=&quot;20148&quot; value=&quot;5&quot;/&gt;&lt;property id=&quot;20300&quot; value=&quot;Slide 26&quot;/&gt;&lt;property id=&quot;20307&quot; value=&quot;275&quot;/&gt;&lt;/object&gt;&lt;object type=&quot;3&quot; unique_id=&quot;10113&quot;&gt;&lt;property id=&quot;20148&quot; value=&quot;5&quot;/&gt;&lt;property id=&quot;20300&quot; value=&quot;Slide 2&quot;/&gt;&lt;property id=&quot;20307&quot; value=&quot;294&quot;/&gt;&lt;/object&gt;&lt;object type=&quot;3&quot; unique_id=&quot;10114&quot;&gt;&lt;property id=&quot;20148&quot; value=&quot;5&quot;/&gt;&lt;property id=&quot;20300&quot; value=&quot;Slide 3&quot;/&gt;&lt;property id=&quot;20307&quot; value=&quot;300&quot;/&gt;&lt;/object&gt;&lt;object type=&quot;3&quot; unique_id=&quot;10115&quot;&gt;&lt;property id=&quot;20148&quot; value=&quot;5&quot;/&gt;&lt;property id=&quot;20300&quot; value=&quot;Slide 4&quot;/&gt;&lt;property id=&quot;20307&quot; value=&quot;301&quot;/&gt;&lt;/object&gt;&lt;object type=&quot;3&quot; unique_id=&quot;10116&quot;&gt;&lt;property id=&quot;20148&quot; value=&quot;5&quot;/&gt;&lt;property id=&quot;20300&quot; value=&quot;Slide 9&quot;/&gt;&lt;property id=&quot;20307&quot; value=&quot;297&quot;/&gt;&lt;/object&gt;&lt;object type=&quot;3&quot; unique_id=&quot;10119&quot;&gt;&lt;property id=&quot;20148&quot; value=&quot;5&quot;/&gt;&lt;property id=&quot;20300&quot; value=&quot;Slide 17&quot;/&gt;&lt;property id=&quot;20307&quot; value=&quot;299&quot;/&gt;&lt;/object&gt;&lt;object type=&quot;3&quot; unique_id=&quot;10231&quot;&gt;&lt;property id=&quot;20148&quot; value=&quot;5&quot;/&gt;&lt;property id=&quot;20300&quot; value=&quot;Slide 11&quot;/&gt;&lt;property id=&quot;20307&quot; value=&quot;302&quot;/&gt;&lt;/object&gt;&lt;object type=&quot;3&quot; unique_id=&quot;10233&quot;&gt;&lt;property id=&quot;20148&quot; value=&quot;5&quot;/&gt;&lt;property id=&quot;20300&quot; value=&quot;Slide 12&quot;/&gt;&lt;property id=&quot;20307&quot; value=&quot;303&quot;/&gt;&lt;/object&gt;&lt;object type=&quot;3&quot; unique_id=&quot;10234&quot;&gt;&lt;property id=&quot;20148&quot; value=&quot;5&quot;/&gt;&lt;property id=&quot;20300&quot; value=&quot;Slide 20&quot;/&gt;&lt;property id=&quot;20307&quot; value=&quot;304&quot;/&gt;&lt;/object&gt;&lt;object type=&quot;3&quot; unique_id=&quot;10235&quot;&gt;&lt;property id=&quot;20148&quot; value=&quot;5&quot;/&gt;&lt;property id=&quot;20300&quot; value=&quot;Slide 25&quot;/&gt;&lt;property id=&quot;20307&quot; value=&quot;305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ro chuyen ve gia dinh b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Tro chuyen ve gia dinh be</Template>
  <TotalTime>66</TotalTime>
  <Words>192</Words>
  <Application>Microsoft Office PowerPoint</Application>
  <PresentationFormat>On-screen Show (4:3)</PresentationFormat>
  <Paragraphs>25</Paragraphs>
  <Slides>19</Slides>
  <Notes>0</Notes>
  <HiddenSlides>0</HiddenSlides>
  <MMClips>39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Tro chuyen ve gia dinh 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</dc:creator>
  <cp:lastModifiedBy>Administrator</cp:lastModifiedBy>
  <cp:revision>10</cp:revision>
  <dcterms:created xsi:type="dcterms:W3CDTF">2019-10-24T22:58:24Z</dcterms:created>
  <dcterms:modified xsi:type="dcterms:W3CDTF">2025-12-17T02:19:47Z</dcterms:modified>
</cp:coreProperties>
</file>