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5" d="100"/>
          <a:sy n="35" d="100"/>
        </p:scale>
        <p:origin x="32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5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7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4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5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8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2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0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5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2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81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7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F7E68-D8B6-4411-97B4-9BD3E1EB068F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7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44131" y="3084590"/>
            <a:ext cx="6581105" cy="2434107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335" y="842575"/>
            <a:ext cx="9753600" cy="5486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40148" y="2662445"/>
            <a:ext cx="6490555" cy="224676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PTTCXH</a:t>
            </a:r>
          </a:p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Con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ĐẶNG THỊ NGỌC HƯỜNG</a:t>
            </a:r>
          </a:p>
          <a:p>
            <a:pPr algn="ctr"/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16/12/2025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125A58-0DF3-2B76-FA88-CE6F6B67B1A5}"/>
              </a:ext>
            </a:extLst>
          </p:cNvPr>
          <p:cNvSpPr txBox="1"/>
          <p:nvPr/>
        </p:nvSpPr>
        <p:spPr>
          <a:xfrm>
            <a:off x="3129236" y="1098855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XÃ EA DRÔNG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MG HOA CÚC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70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08189" y="2321004"/>
            <a:ext cx="7988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 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9123" y="3510254"/>
            <a:ext cx="37569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Trò chơi 1: Tai ai tinh</a:t>
            </a:r>
            <a:endParaRPr lang="en-US" sz="32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5664" y="3694919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12281" y="4279694"/>
            <a:ext cx="36937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Trò chơi 2: Về đúng nhà</a:t>
            </a:r>
            <a:endParaRPr lang="en-US" sz="2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46953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56366" y="3244334"/>
            <a:ext cx="4634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6" name="Rectangle 5"/>
          <p:cNvSpPr/>
          <p:nvPr/>
        </p:nvSpPr>
        <p:spPr>
          <a:xfrm>
            <a:off x="4820651" y="1252057"/>
            <a:ext cx="2550699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hú Voi Con Ở Bản Đôn - Cao Lê Hà Tra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37095" y="4103755"/>
            <a:ext cx="1519310" cy="85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0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8" y="685302"/>
            <a:ext cx="10466362" cy="58567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41605" y="2960999"/>
            <a:ext cx="59747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Hát: Chú voi con ở bản Đôn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hú Voi Con Ở Bản Đôn - Cao Lê Hà Tra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37095" y="4103755"/>
            <a:ext cx="1519310" cy="85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5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962"/>
            <a:ext cx="12192001" cy="68400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40905" y="3244334"/>
            <a:ext cx="783086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314" y="172329"/>
            <a:ext cx="8041471" cy="65133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61893" y="5590012"/>
            <a:ext cx="3178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VOI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3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715" y="716096"/>
            <a:ext cx="9680305" cy="561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53644" y="6132566"/>
            <a:ext cx="2294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SƯ TỬ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453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936" y="290878"/>
            <a:ext cx="9004025" cy="58254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34225" y="6025515"/>
            <a:ext cx="1723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6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052" y="224496"/>
            <a:ext cx="6383655" cy="642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8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1139505"/>
            <a:ext cx="5876925" cy="4514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139506"/>
            <a:ext cx="5982467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" y="0"/>
            <a:ext cx="1237488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2881" y="1472564"/>
            <a:ext cx="6183989" cy="4000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774" y="967976"/>
            <a:ext cx="4591510" cy="46245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82308" y="4550191"/>
            <a:ext cx="22076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gấu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23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121</Words>
  <Application>Microsoft Office PowerPoint</Application>
  <PresentationFormat>Widescreen</PresentationFormat>
  <Paragraphs>20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Administrator</cp:lastModifiedBy>
  <cp:revision>29</cp:revision>
  <dcterms:created xsi:type="dcterms:W3CDTF">2024-12-24T04:44:36Z</dcterms:created>
  <dcterms:modified xsi:type="dcterms:W3CDTF">2025-12-17T02:20:27Z</dcterms:modified>
</cp:coreProperties>
</file>