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9" r:id="rId2"/>
    <p:sldMasterId id="2147483712" r:id="rId3"/>
    <p:sldMasterId id="2147483725" r:id="rId4"/>
    <p:sldMasterId id="2147483738" r:id="rId5"/>
    <p:sldMasterId id="2147483751" r:id="rId6"/>
    <p:sldMasterId id="2147483764" r:id="rId7"/>
    <p:sldMasterId id="2147483777" r:id="rId8"/>
    <p:sldMasterId id="2147483790" r:id="rId9"/>
    <p:sldMasterId id="2147483803" r:id="rId10"/>
    <p:sldMasterId id="2147483816" r:id="rId11"/>
    <p:sldMasterId id="2147483829" r:id="rId12"/>
    <p:sldMasterId id="2147483842" r:id="rId13"/>
  </p:sldMasterIdLst>
  <p:notesMasterIdLst>
    <p:notesMasterId r:id="rId33"/>
  </p:notesMasterIdLst>
  <p:sldIdLst>
    <p:sldId id="257" r:id="rId14"/>
    <p:sldId id="258" r:id="rId15"/>
    <p:sldId id="260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6" r:id="rId26"/>
    <p:sldId id="272" r:id="rId27"/>
    <p:sldId id="273" r:id="rId28"/>
    <p:sldId id="274" r:id="rId29"/>
    <p:sldId id="277" r:id="rId30"/>
    <p:sldId id="278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753D2-268E-4B05-8198-466A82FB346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2F2E9-87DD-4A83-9709-90896EE3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1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825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55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108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396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73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434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314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62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11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62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8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2186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254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023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78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425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074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110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148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874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6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460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3482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164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101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21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704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432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06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154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645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65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97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739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3416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960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213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7910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66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25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963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562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06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47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089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84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002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828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8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283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317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0073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63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3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10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9128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79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067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22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351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719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74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7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426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1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6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9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032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97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0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76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09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4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40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80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8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2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98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08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64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51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2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35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9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83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61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37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62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07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025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9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93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00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25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0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70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912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81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82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15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86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47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96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41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30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1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39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47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64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207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08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17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11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60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24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2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283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48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5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25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89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26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62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4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44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80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32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62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6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39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21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58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49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48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2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33F3-9C39-4B71-B381-7944D08BAF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3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A215C-2F75-4CA3-B14E-FB42C8853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375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A9DE2-CF79-4634-AF1F-988AA87C83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04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B22D0-FDC1-4503-9B59-8E2F46D6DC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97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1878D-08C9-4DFF-8FBC-CD2B1B7C7C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865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C519F-64BD-4039-8025-F556B3D6D7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35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7010C-8700-4ADC-939E-56C74FE35B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84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F8A8-4F4D-4D9F-BCAF-6CAFDE2DB82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15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5543-13E1-4236-9723-FB3F95F03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170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150DA-20B1-46FE-A383-C82F5BD79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21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78F-EC02-41AC-A98A-06D1D4D84C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797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E23-4E68-4E72-B230-033F98F85CB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3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4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77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8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4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78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7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2BD09-071F-4671-A20C-C692DE06B6E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7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KDC\Downloads\b&#224;i%20h&#225;t%20c&#225;%20v&#224;ng%20b&#417;i.mp4" TargetMode="External"/><Relationship Id="rId1" Type="http://schemas.microsoft.com/office/2007/relationships/media" Target="file:///C:\Users\KDC\Downloads\b&#224;i%20h&#225;t%20c&#225;%20v&#224;ng%20b&#417;i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t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C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5678488"/>
            <a:ext cx="2014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3962400" y="157163"/>
            <a:ext cx="365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XÃ EA DRÔNG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MG HOA CÚC</a:t>
            </a: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743075" y="1638300"/>
            <a:ext cx="919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2782418" y="3733800"/>
            <a:ext cx="71161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–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Thuỳ Linh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20-25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Đặng Thị Ngọc Hường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02/01/2026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731623" y="104503"/>
            <a:ext cx="441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773"/>
            <a:ext cx="12191999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19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973828" y="87085"/>
            <a:ext cx="8502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đêm hè lặng gió bạn nhỏ đã hỏi chú các điều gì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394"/>
            <a:ext cx="12192528" cy="621791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83255"/>
              </p:ext>
            </p:extLst>
          </p:nvPr>
        </p:nvGraphicFramePr>
        <p:xfrm>
          <a:off x="-391885" y="705394"/>
          <a:ext cx="10972800" cy="1536192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26672306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C3C3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                              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hè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              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nhỏ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               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 ”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8409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18585"/>
              </p:ext>
            </p:extLst>
          </p:nvPr>
        </p:nvGraphicFramePr>
        <p:xfrm>
          <a:off x="-252549" y="3814353"/>
          <a:ext cx="10972800" cy="1024128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731800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</a:t>
                      </a: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-&gt;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đậy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677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60289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812868" y="137160"/>
            <a:ext cx="6213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898"/>
            <a:ext cx="12192000" cy="60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09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GN HĐLQVH: Thơ: Cá ngủ ở đâu ( 4-5 tuổi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34839" y="1305236"/>
            <a:ext cx="5944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thơ nào cho biết cá không có tổ? 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38" y="2377277"/>
            <a:ext cx="4797968" cy="932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4839" y="843571"/>
            <a:ext cx="6091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cá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tổ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790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2971800" y="204652"/>
            <a:ext cx="692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thơ cuối cùng tác giả muốn nói điều gì?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212"/>
            <a:ext cx="12192000" cy="5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362200" y="3810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212"/>
            <a:ext cx="12192000" cy="5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53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0938" y="533400"/>
            <a:ext cx="45847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Động: Trẻ Đọc Thơ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5775"/>
            <a:ext cx="89185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97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775857" y="267789"/>
            <a:ext cx="72627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PT" sz="6000" b="1" i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chơi:“Ghép tranh”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041" y="1289015"/>
            <a:ext cx="3251918" cy="216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257" y="1316983"/>
            <a:ext cx="3370218" cy="2097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91" y="3692433"/>
            <a:ext cx="2756995" cy="2516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138" y="3692433"/>
            <a:ext cx="2746824" cy="2516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014" y="3692433"/>
            <a:ext cx="2638695" cy="2516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822" y="1316983"/>
            <a:ext cx="3178749" cy="2136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3376" y="3692433"/>
            <a:ext cx="2614454" cy="2578832"/>
          </a:xfrm>
          <a:prstGeom prst="rect">
            <a:avLst/>
          </a:prstGeom>
        </p:spPr>
      </p:pic>
      <p:pic>
        <p:nvPicPr>
          <p:cNvPr id="3" name="bài hát cá vàng b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0452" y="6383044"/>
            <a:ext cx="3857625" cy="4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69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27064"/>
              </p:ext>
            </p:extLst>
          </p:nvPr>
        </p:nvGraphicFramePr>
        <p:xfrm>
          <a:off x="1515291" y="138525"/>
          <a:ext cx="8482149" cy="512064"/>
        </p:xfrm>
        <a:graphic>
          <a:graphicData uri="http://schemas.openxmlformats.org/drawingml/2006/table">
            <a:tbl>
              <a:tblPr/>
              <a:tblGrid>
                <a:gridCol w="8482149">
                  <a:extLst>
                    <a:ext uri="{9D8B030D-6E8A-4147-A177-3AD203B41FA5}">
                      <a16:colId xmlns:a16="http://schemas.microsoft.com/office/drawing/2014/main" val="42502688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PT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Trò chơi:“Đội nào nhanh nhất”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4197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882274"/>
              </p:ext>
            </p:extLst>
          </p:nvPr>
        </p:nvGraphicFramePr>
        <p:xfrm>
          <a:off x="1402080" y="870045"/>
          <a:ext cx="10972800" cy="438912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94206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Nhiệm vụ của mỗi đội là dán những con vật về đúng nơi ở của những con vật đó.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5024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1" y="1308957"/>
            <a:ext cx="2929074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087" y="1251131"/>
            <a:ext cx="3033444" cy="2420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098" y="1222341"/>
            <a:ext cx="3230880" cy="2448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81" y="3872329"/>
            <a:ext cx="3109092" cy="2386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240" y="3872329"/>
            <a:ext cx="3231572" cy="2395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9280" y="3971529"/>
            <a:ext cx="1415142" cy="1415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926" y="3971530"/>
            <a:ext cx="1514063" cy="1415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2997" y="3971528"/>
            <a:ext cx="1662249" cy="1415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8191" y="5469386"/>
            <a:ext cx="1855470" cy="1303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7440" y="5469386"/>
            <a:ext cx="1649186" cy="1214161"/>
          </a:xfrm>
          <a:prstGeom prst="rect">
            <a:avLst/>
          </a:prstGeom>
        </p:spPr>
      </p:pic>
      <p:pic>
        <p:nvPicPr>
          <p:cNvPr id="2" name="6180003480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67188" y="6482066"/>
            <a:ext cx="3857625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4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9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2667000" y="76200"/>
            <a:ext cx="70866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động theo nhạc bài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 vàng bơi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ài hát cá vàng b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057400"/>
            <a:ext cx="38576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7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524000" y="457200"/>
            <a:ext cx="8534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đọc lần 1</a:t>
            </a:r>
          </a:p>
        </p:txBody>
      </p:sp>
      <p:pic>
        <p:nvPicPr>
          <p:cNvPr id="30722" name="Picture 2" descr="Cá ngủ ở đâu | Bài thơ Cá ngủ ở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77" y="1103313"/>
            <a:ext cx="786204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1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2667000" y="990600"/>
            <a:ext cx="6348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GN HĐLQVH: Thơ: Cá ngủ ở đâu ( 4-5 tuổi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04997"/>
              </p:ext>
            </p:extLst>
          </p:nvPr>
        </p:nvGraphicFramePr>
        <p:xfrm>
          <a:off x="1314994" y="4528020"/>
          <a:ext cx="10972800" cy="1975104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2628473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“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hè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              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nhỏ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               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đâu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 ”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696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34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038600" y="381000"/>
            <a:ext cx="3625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6736273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1611312" y="148045"/>
            <a:ext cx="878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23109"/>
            <a:ext cx="8920163" cy="59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8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3006634" y="119743"/>
            <a:ext cx="6786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22" y="858746"/>
            <a:ext cx="2865120" cy="216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497" y="925421"/>
            <a:ext cx="2521812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212" y="3550103"/>
            <a:ext cx="2804704" cy="216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034" y="3402057"/>
            <a:ext cx="3196046" cy="2310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183" y="892082"/>
            <a:ext cx="23431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03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289</Words>
  <Application>Microsoft Office PowerPoint</Application>
  <PresentationFormat>Widescreen</PresentationFormat>
  <Paragraphs>34</Paragraphs>
  <Slides>19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Times New Roman</vt:lpstr>
      <vt:lpstr>2_Default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HƯỜNG</dc:creator>
  <cp:lastModifiedBy>Administrator</cp:lastModifiedBy>
  <cp:revision>26</cp:revision>
  <dcterms:created xsi:type="dcterms:W3CDTF">2024-12-28T09:54:49Z</dcterms:created>
  <dcterms:modified xsi:type="dcterms:W3CDTF">2025-12-17T02:22:04Z</dcterms:modified>
</cp:coreProperties>
</file>