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6" r:id="rId3"/>
    <p:sldId id="299" r:id="rId4"/>
    <p:sldId id="275" r:id="rId5"/>
    <p:sldId id="300" r:id="rId6"/>
    <p:sldId id="292" r:id="rId7"/>
    <p:sldId id="301" r:id="rId8"/>
    <p:sldId id="303" r:id="rId9"/>
    <p:sldId id="287" r:id="rId10"/>
    <p:sldId id="267" r:id="rId11"/>
    <p:sldId id="268" r:id="rId12"/>
    <p:sldId id="282" r:id="rId13"/>
    <p:sldId id="288" r:id="rId14"/>
    <p:sldId id="269" r:id="rId15"/>
    <p:sldId id="294" r:id="rId16"/>
    <p:sldId id="289" r:id="rId17"/>
    <p:sldId id="270" r:id="rId18"/>
    <p:sldId id="274" r:id="rId19"/>
    <p:sldId id="290" r:id="rId20"/>
    <p:sldId id="291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60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0AEAC9-A0DD-457E-95BC-AB72A87855E2}" type="datetimeFigureOut">
              <a:rPr lang="en-US"/>
              <a:pPr>
                <a:defRPr/>
              </a:pPr>
              <a:t>11/1/2026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6EE6D09-0C85-4AED-9F8B-5D7C7B0F7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EE6D09-0C85-4AED-9F8B-5D7C7B0F758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4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37A94A-9063-4916-A754-9A05D8A271B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0B21C-EE02-463B-BA84-6173C9719C5C}" type="datetimeFigureOut">
              <a:rPr lang="en-US"/>
              <a:pPr>
                <a:defRPr/>
              </a:pPr>
              <a:t>11/1/2026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AA6B3-427E-40B0-9F39-716A0C6B0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5D5C4-ED1C-48E2-B046-76B9D8A5AC61}" type="datetimeFigureOut">
              <a:rPr lang="en-US"/>
              <a:pPr>
                <a:defRPr/>
              </a:pPr>
              <a:t>11/1/2026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D97FB-3F4D-4A5C-9799-3CE67E842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4B679-1E08-4F79-9B21-B2A3F28BFBB0}" type="datetimeFigureOut">
              <a:rPr lang="en-US"/>
              <a:pPr>
                <a:defRPr/>
              </a:pPr>
              <a:t>11/1/2026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3BF9A-9AB1-45B0-871F-77EE67DB2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034F0-A897-44E2-B665-A37354966340}" type="datetimeFigureOut">
              <a:rPr lang="en-US"/>
              <a:pPr>
                <a:defRPr/>
              </a:pPr>
              <a:t>11/1/2026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DEBBF-0F58-4DE9-B96A-14AD7F4AD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76C73-8627-4A86-8D78-400EF86963E3}" type="datetimeFigureOut">
              <a:rPr lang="en-US"/>
              <a:pPr>
                <a:defRPr/>
              </a:pPr>
              <a:t>11/1/2026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86F89-31E3-4E80-B229-5E1FB0F89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47046-8A92-4F98-914A-E973666C247B}" type="datetimeFigureOut">
              <a:rPr lang="en-US"/>
              <a:pPr>
                <a:defRPr/>
              </a:pPr>
              <a:t>11/1/2026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11D33-89EB-4081-BAD0-F18A023D0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A753-AAD5-4FDB-8C39-04CEFE3B4438}" type="datetimeFigureOut">
              <a:rPr lang="en-US"/>
              <a:pPr>
                <a:defRPr/>
              </a:pPr>
              <a:t>11/1/2026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CEE0-0775-45BC-9173-D68C796A0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3DFAE-691D-489E-B9A4-21EA2B936BB8}" type="datetimeFigureOut">
              <a:rPr lang="en-US"/>
              <a:pPr>
                <a:defRPr/>
              </a:pPr>
              <a:t>11/1/2026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502E8-042A-4BFE-AA1F-116ECA8BB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B05C5-E34D-40F2-BD3A-2752EA738D6B}" type="datetimeFigureOut">
              <a:rPr lang="en-US"/>
              <a:pPr>
                <a:defRPr/>
              </a:pPr>
              <a:t>11/1/2026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A8E89-0141-4A2B-8379-1DD3E8D50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BF3ED-0D2C-43FE-879F-9E73E693F200}" type="datetimeFigureOut">
              <a:rPr lang="en-US"/>
              <a:pPr>
                <a:defRPr/>
              </a:pPr>
              <a:t>11/1/2026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34315-D055-4A51-BE8F-12167EDD7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CFED1-AE14-4A40-8354-E2602A547FFF}" type="datetimeFigureOut">
              <a:rPr lang="en-US"/>
              <a:pPr>
                <a:defRPr/>
              </a:pPr>
              <a:t>11/1/2026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624B9-8A33-4613-A6F7-655474535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789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F850D8-87BE-4617-9FE7-21F517959C02}" type="datetimeFigureOut">
              <a:rPr lang="en-US"/>
              <a:pPr>
                <a:defRPr/>
              </a:pPr>
              <a:t>11/1/2026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9E13BC-D949-40A3-BF34-7955E45AD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789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THANGLONG\My%20Documents\PTGT%20-%20MGL-Hau\giao%20an%20thi%20toan%20quan\hkcc-2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gif"/><Relationship Id="rId7" Type="http://schemas.openxmlformats.org/officeDocument/2006/relationships/oleObject" Target="../embeddings/oleObject1.bin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omputer\Desktop\thi%20thanh%20pho%20cham\GIOT+MUA+%20nhanh.wa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omputer\Desktop\thi%20thanh%20pho%20cham\GIOT+MUA+%20nhanh.wa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omputer\Desktop\thi%20thanh%20pho%20cham\GIOT+MUA+%20nhanh.wa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28/10/2009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NGUYỄN  PHƯƠNG THUÝ  -MN PHAN THIẾT – TUYÊN QUANG</a:t>
            </a:r>
          </a:p>
        </p:txBody>
      </p:sp>
      <p:pic>
        <p:nvPicPr>
          <p:cNvPr id="14341" name="Picture 26" descr="naturepaint(9)865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3126" y="-76200"/>
            <a:ext cx="9332913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 descr="Picture1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152400"/>
            <a:ext cx="692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 descr="Picture1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46050" y="1295400"/>
            <a:ext cx="692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 descr="Picture19ggt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5738813"/>
            <a:ext cx="9144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9" descr="Picture19ggt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5938838"/>
            <a:ext cx="941388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0" descr="Picture1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5638800"/>
            <a:ext cx="7366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hkcc-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hkcc-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hkcc-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WordArt 21"/>
          <p:cNvSpPr>
            <a:spLocks noChangeArrowheads="1" noChangeShapeType="1" noTextEdit="1"/>
          </p:cNvSpPr>
          <p:nvPr/>
        </p:nvSpPr>
        <p:spPr bwMode="auto">
          <a:xfrm>
            <a:off x="1950434" y="1223812"/>
            <a:ext cx="5067300" cy="9242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 ĐỘNG:LÀM QUEN VỚI TOÁN</a:t>
            </a:r>
          </a:p>
          <a:p>
            <a:pPr algn="ctr"/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Chủ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: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vật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4353" name="WordArt 22"/>
          <p:cNvSpPr>
            <a:spLocks noChangeArrowheads="1" noChangeShapeType="1" noTextEdit="1"/>
          </p:cNvSpPr>
          <p:nvPr/>
        </p:nvSpPr>
        <p:spPr bwMode="auto">
          <a:xfrm>
            <a:off x="457200" y="2819400"/>
            <a:ext cx="84582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4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Luyện tập thêm bớt trong phạm vi </a:t>
            </a:r>
            <a:r>
              <a:rPr lang="en-US" sz="54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4</a:t>
            </a:r>
            <a:r>
              <a:rPr lang="vi-VN" sz="54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. </a:t>
            </a:r>
          </a:p>
          <a:p>
            <a:pPr algn="ctr"/>
            <a:r>
              <a:rPr lang="vi-VN" sz="54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Tách – gộp </a:t>
            </a:r>
            <a:r>
              <a:rPr lang="en-US" sz="54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4</a:t>
            </a:r>
            <a:r>
              <a:rPr lang="vi-VN" sz="54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54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đối tượng thành 2 phần</a:t>
            </a:r>
            <a:endParaRPr lang="en-US" sz="54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54" name="Text Box 23"/>
          <p:cNvSpPr txBox="1">
            <a:spLocks noChangeArrowheads="1"/>
          </p:cNvSpPr>
          <p:nvPr/>
        </p:nvSpPr>
        <p:spPr bwMode="auto">
          <a:xfrm>
            <a:off x="1981200" y="4919663"/>
            <a:ext cx="5562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ahoma" pitchFamily="34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itchFamily="34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</a:rPr>
              <a:t>: H Y ƠM MLÔ</a:t>
            </a:r>
          </a:p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ahoma" pitchFamily="34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ahoma" pitchFamily="34" charset="0"/>
              </a:rPr>
              <a:t>Chồi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</a:rPr>
              <a:t> 1</a:t>
            </a:r>
          </a:p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ahoma" pitchFamily="34" charset="0"/>
              </a:rPr>
              <a:t>Ngày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itchFamily="34" charset="0"/>
              </a:rPr>
              <a:t>dạy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</a:rPr>
              <a:t> : 08/01/2026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F84F55-5A9F-B688-7756-F41BEBC3A332}"/>
              </a:ext>
            </a:extLst>
          </p:cNvPr>
          <p:cNvSpPr txBox="1"/>
          <p:nvPr/>
        </p:nvSpPr>
        <p:spPr>
          <a:xfrm>
            <a:off x="5029200" y="25146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Chủ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8D2EAD-49E7-C327-1B29-FC54B92F0436}"/>
              </a:ext>
            </a:extLst>
          </p:cNvPr>
          <p:cNvSpPr txBox="1"/>
          <p:nvPr/>
        </p:nvSpPr>
        <p:spPr>
          <a:xfrm>
            <a:off x="4572000" y="22098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1FCE62-3CD0-1251-C500-AFB387FC96FB}"/>
              </a:ext>
            </a:extLst>
          </p:cNvPr>
          <p:cNvSpPr txBox="1"/>
          <p:nvPr/>
        </p:nvSpPr>
        <p:spPr>
          <a:xfrm>
            <a:off x="2590800" y="1862137"/>
            <a:ext cx="4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7000"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Content Placeholder 16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52400" y="0"/>
            <a:ext cx="9144000" cy="6858000"/>
          </a:xfrm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685800" y="990600"/>
            <a:ext cx="7772400" cy="914400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endParaRPr lang="en-US" sz="100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838200" y="2057400"/>
            <a:ext cx="7848600" cy="4343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" name="Picture 9" descr="P10207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90208">
            <a:off x="6350" y="2439988"/>
            <a:ext cx="1905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P10207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198794">
            <a:off x="1723582" y="2436675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28600" y="1600200"/>
            <a:ext cx="8686800" cy="5257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3" name="Picture 9" descr="P10207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066718">
            <a:off x="3373602" y="2471738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324600" y="1058862"/>
            <a:ext cx="29718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Constantia" pitchFamily="18" charset="0"/>
              </a:rPr>
              <a:t>4</a:t>
            </a:r>
          </a:p>
        </p:txBody>
      </p:sp>
      <p:pic>
        <p:nvPicPr>
          <p:cNvPr id="2" name="Picture 9" descr="P1020777">
            <a:extLst>
              <a:ext uri="{FF2B5EF4-FFF2-40B4-BE49-F238E27FC236}">
                <a16:creationId xmlns:a16="http://schemas.microsoft.com/office/drawing/2014/main" id="{4CAADB90-2353-02BE-D87C-3EF4012EE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066718">
            <a:off x="4946343" y="2431804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219200"/>
            <a:ext cx="82296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dirty="0">
              <a:latin typeface="+mn-lt"/>
              <a:cs typeface="+mn-cs"/>
            </a:endParaRPr>
          </a:p>
        </p:txBody>
      </p:sp>
      <p:pic>
        <p:nvPicPr>
          <p:cNvPr id="27652" name="Picture 6" descr="WP_000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688" y="1371600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WP_000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925" y="1371600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81000" y="685800"/>
            <a:ext cx="8229600" cy="6172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" name="Picture 10" descr="New 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588" y="3333750"/>
            <a:ext cx="160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New 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0813" y="3438525"/>
            <a:ext cx="1143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New 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6913" y="3282569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81000" y="274638"/>
            <a:ext cx="8229600" cy="86836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50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0"/>
            <a:ext cx="40116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dirty="0">
                <a:latin typeface="Constantia" pitchFamily="18" charset="0"/>
              </a:rPr>
              <a:t>  </a:t>
            </a:r>
            <a:r>
              <a:rPr lang="en-US" sz="9600" dirty="0">
                <a:solidFill>
                  <a:srgbClr val="FF0000"/>
                </a:solidFill>
                <a:latin typeface="Constantia" pitchFamily="18" charset="0"/>
              </a:rPr>
              <a:t>2 4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0" y="0"/>
            <a:ext cx="2057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Constantia" pitchFamily="18" charset="0"/>
              </a:rPr>
              <a:t>1</a:t>
            </a:r>
          </a:p>
        </p:txBody>
      </p:sp>
      <p:pic>
        <p:nvPicPr>
          <p:cNvPr id="2" name="Picture 21" descr="New Picture">
            <a:extLst>
              <a:ext uri="{FF2B5EF4-FFF2-40B4-BE49-F238E27FC236}">
                <a16:creationId xmlns:a16="http://schemas.microsoft.com/office/drawing/2014/main" id="{F96197B6-167B-95E5-09D3-01C5931D9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3610" y="3438887"/>
            <a:ext cx="1143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</a:t>
            </a:r>
          </a:p>
        </p:txBody>
      </p:sp>
      <p:pic>
        <p:nvPicPr>
          <p:cNvPr id="2867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200"/>
            <a:ext cx="9144000" cy="6858000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dirty="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dirty="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dirty="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dirty="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dirty="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dirty="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dirty="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dirty="0">
              <a:latin typeface="+mn-lt"/>
              <a:cs typeface="+mn-cs"/>
            </a:endParaRPr>
          </a:p>
        </p:txBody>
      </p:sp>
      <p:pic>
        <p:nvPicPr>
          <p:cNvPr id="28676" name="Picture 6" descr="WP_000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3788" y="1447800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WP_000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2150" y="1377950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57200" y="685800"/>
            <a:ext cx="8229600" cy="6172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2" name="Picture 21" descr="New 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3075" y="3444875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New 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1341" y="3395944"/>
            <a:ext cx="106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7" descr="New 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7119" y="3471883"/>
            <a:ext cx="106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                                    </a:t>
            </a:r>
          </a:p>
        </p:txBody>
      </p:sp>
      <p:sp>
        <p:nvSpPr>
          <p:cNvPr id="28683" name="TextBox 8"/>
          <p:cNvSpPr txBox="1">
            <a:spLocks noChangeArrowheads="1"/>
          </p:cNvSpPr>
          <p:nvPr/>
        </p:nvSpPr>
        <p:spPr bwMode="auto">
          <a:xfrm>
            <a:off x="2057400" y="0"/>
            <a:ext cx="1143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10200" y="0"/>
            <a:ext cx="16224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Constantia" pitchFamily="18" charset="0"/>
              </a:rPr>
              <a:t>  2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00400" y="-228600"/>
            <a:ext cx="9001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Constantia" pitchFamily="18" charset="0"/>
              </a:rPr>
              <a:t>4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89089" y="76201"/>
            <a:ext cx="4683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Constantia" pitchFamily="18" charset="0"/>
              </a:rPr>
              <a:t>2</a:t>
            </a:r>
          </a:p>
        </p:txBody>
      </p:sp>
      <p:pic>
        <p:nvPicPr>
          <p:cNvPr id="2" name="Picture 27" descr="New Picture">
            <a:extLst>
              <a:ext uri="{FF2B5EF4-FFF2-40B4-BE49-F238E27FC236}">
                <a16:creationId xmlns:a16="http://schemas.microsoft.com/office/drawing/2014/main" id="{B88AAB13-CDB3-3827-F778-5AAB7E1ED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7038" y="3485356"/>
            <a:ext cx="106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11111E-6 L 5.55112E-17 -1.11111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1.11022E-16 L -3.33333E-6 1.11022E-1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" grpId="0"/>
      <p:bldP spid="3" grpId="1"/>
      <p:bldP spid="3" grpId="2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2"/>
          <p:cNvSpPr txBox="1">
            <a:spLocks noGrp="1"/>
          </p:cNvSpPr>
          <p:nvPr/>
        </p:nvSpPr>
        <p:spPr bwMode="auto">
          <a:xfrm>
            <a:off x="3352800" y="61722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/>
          </a:p>
        </p:txBody>
      </p:sp>
      <p:sp>
        <p:nvSpPr>
          <p:cNvPr id="2969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7402F0D-470A-4798-B3CE-1237A0CE93B4}" type="slidenum">
              <a:rPr lang="en-US" sz="1400"/>
              <a:pPr algn="r"/>
              <a:t>13</a:t>
            </a:fld>
            <a:endParaRPr lang="en-US" sz="1400"/>
          </a:p>
        </p:txBody>
      </p:sp>
      <p:pic>
        <p:nvPicPr>
          <p:cNvPr id="29699" name="Picture 7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762000"/>
            <a:ext cx="68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9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283493" y="-750093"/>
            <a:ext cx="785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1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295400" y="5105400"/>
            <a:ext cx="68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2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229600" y="39624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3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000875" y="5114925"/>
            <a:ext cx="685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4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086600" y="-457200"/>
            <a:ext cx="76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Text Box 16"/>
          <p:cNvSpPr txBox="1">
            <a:spLocks noChangeArrowheads="1"/>
          </p:cNvSpPr>
          <p:nvPr/>
        </p:nvSpPr>
        <p:spPr bwMode="auto">
          <a:xfrm>
            <a:off x="1295400" y="2286000"/>
            <a:ext cx="71628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.VnAvant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.VnAvan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/>
              </a:rPr>
              <a:t>mấy</a:t>
            </a:r>
            <a:r>
              <a:rPr lang="en-US" sz="4400" b="1" dirty="0">
                <a:solidFill>
                  <a:srgbClr val="FF0000"/>
                </a:solidFill>
                <a:latin typeface=".VnAvan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.VnAvant"/>
              </a:rPr>
              <a:t> chia 4 </a:t>
            </a:r>
            <a:r>
              <a:rPr lang="en-US" sz="4400" b="1" dirty="0" err="1">
                <a:solidFill>
                  <a:srgbClr val="FF0000"/>
                </a:solidFill>
                <a:latin typeface=".VnAvant"/>
              </a:rPr>
              <a:t>bông</a:t>
            </a:r>
            <a:r>
              <a:rPr lang="en-US" sz="4400" b="1" dirty="0">
                <a:solidFill>
                  <a:srgbClr val="FF0000"/>
                </a:solidFill>
                <a:latin typeface=".VnAvan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/>
              </a:rPr>
              <a:t>hoa</a:t>
            </a:r>
            <a:r>
              <a:rPr lang="en-US" sz="4400" b="1" dirty="0">
                <a:solidFill>
                  <a:srgbClr val="FF0000"/>
                </a:solidFill>
                <a:latin typeface=".VnAvan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/>
              </a:rPr>
              <a:t>thành</a:t>
            </a:r>
            <a:r>
              <a:rPr lang="en-US" sz="4400" b="1" dirty="0">
                <a:solidFill>
                  <a:srgbClr val="FF0000"/>
                </a:solidFill>
                <a:latin typeface=".VnAvant"/>
              </a:rPr>
              <a:t> 2 </a:t>
            </a:r>
            <a:r>
              <a:rPr lang="en-US" sz="4400" b="1" dirty="0" err="1">
                <a:solidFill>
                  <a:srgbClr val="FF0000"/>
                </a:solidFill>
                <a:latin typeface=".VnAvant"/>
              </a:rPr>
              <a:t>phần</a:t>
            </a:r>
            <a:endParaRPr lang="en-US" sz="4400" b="1" dirty="0">
              <a:solidFill>
                <a:srgbClr val="FF0000"/>
              </a:solidFill>
              <a:latin typeface=".VnAvant"/>
            </a:endParaRPr>
          </a:p>
          <a:p>
            <a:pPr algn="ctr"/>
            <a:endParaRPr lang="en-US" dirty="0">
              <a:latin typeface=".VnAva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2057400"/>
            <a:ext cx="2667000" cy="3505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3645" y="2514600"/>
            <a:ext cx="1664238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5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4800" y="4059238"/>
            <a:ext cx="3200400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accent1"/>
                </a:solidFill>
              </a:rPr>
              <a:t>2-2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0" y="1219200"/>
            <a:ext cx="188064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30727" name="TextBox 20"/>
          <p:cNvSpPr txBox="1">
            <a:spLocks noChangeArrowheads="1"/>
          </p:cNvSpPr>
          <p:nvPr/>
        </p:nvSpPr>
        <p:spPr bwMode="auto">
          <a:xfrm>
            <a:off x="381000" y="0"/>
            <a:ext cx="8305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6600" dirty="0">
              <a:latin typeface="Constantia" pitchFamily="18" charset="0"/>
            </a:endParaRPr>
          </a:p>
          <a:p>
            <a:pPr algn="ctr"/>
            <a:r>
              <a:rPr lang="en-US" sz="6600" dirty="0" err="1">
                <a:latin typeface="Constantia" pitchFamily="18" charset="0"/>
              </a:rPr>
              <a:t>Có</a:t>
            </a:r>
            <a:r>
              <a:rPr lang="en-US" sz="6600" dirty="0">
                <a:latin typeface="Constantia" pitchFamily="18" charset="0"/>
              </a:rPr>
              <a:t> 2 </a:t>
            </a:r>
            <a:r>
              <a:rPr lang="en-US" sz="6600" dirty="0" err="1">
                <a:latin typeface="Constantia" pitchFamily="18" charset="0"/>
              </a:rPr>
              <a:t>cách</a:t>
            </a:r>
            <a:r>
              <a:rPr lang="en-US" sz="6600" dirty="0">
                <a:latin typeface="Constantia" pitchFamily="18" charset="0"/>
              </a:rPr>
              <a:t> chia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00513" y="2343150"/>
            <a:ext cx="3284537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accent1"/>
                </a:solidFill>
              </a:rPr>
              <a:t>3-1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667000" y="3581400"/>
            <a:ext cx="1447800" cy="685800"/>
          </a:xfrm>
          <a:prstGeom prst="rightArrow">
            <a:avLst>
              <a:gd name="adj1" fmla="val 50000"/>
              <a:gd name="adj2" fmla="val 119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0194" y="2514600"/>
            <a:ext cx="651140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41350" y="2328863"/>
            <a:ext cx="3200400" cy="13858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accent1"/>
                </a:solidFill>
              </a:rPr>
              <a:t>2-2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0" y="1219200"/>
            <a:ext cx="188064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31749" name="TextBox 15"/>
          <p:cNvSpPr txBox="1">
            <a:spLocks noChangeArrowheads="1"/>
          </p:cNvSpPr>
          <p:nvPr/>
        </p:nvSpPr>
        <p:spPr bwMode="auto">
          <a:xfrm>
            <a:off x="381000" y="0"/>
            <a:ext cx="8305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 dirty="0" err="1">
                <a:latin typeface="Constantia" pitchFamily="18" charset="0"/>
              </a:rPr>
              <a:t>Có</a:t>
            </a:r>
            <a:r>
              <a:rPr lang="en-US" sz="6600" dirty="0">
                <a:latin typeface="Constantia" pitchFamily="18" charset="0"/>
              </a:rPr>
              <a:t> 2 </a:t>
            </a:r>
            <a:r>
              <a:rPr lang="en-US" sz="6600" dirty="0" err="1">
                <a:latin typeface="Constantia" pitchFamily="18" charset="0"/>
              </a:rPr>
              <a:t>cách</a:t>
            </a:r>
            <a:r>
              <a:rPr lang="en-US" sz="6600" dirty="0">
                <a:latin typeface="Constantia" pitchFamily="18" charset="0"/>
              </a:rPr>
              <a:t> </a:t>
            </a:r>
            <a:r>
              <a:rPr lang="en-US" sz="6600" dirty="0" err="1">
                <a:latin typeface="Constantia" pitchFamily="18" charset="0"/>
              </a:rPr>
              <a:t>gộp</a:t>
            </a:r>
            <a:endParaRPr lang="en-US" sz="6600" dirty="0">
              <a:latin typeface="Constantia" pitchFamily="18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 rot="5400000">
            <a:off x="4880769" y="2324894"/>
            <a:ext cx="3821112" cy="26098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49938" y="2235200"/>
            <a:ext cx="1922462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841750" y="3435350"/>
            <a:ext cx="1492250" cy="679450"/>
          </a:xfrm>
          <a:prstGeom prst="rightArrow">
            <a:avLst>
              <a:gd name="adj1" fmla="val 50000"/>
              <a:gd name="adj2" fmla="val 119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1350" y="3911600"/>
            <a:ext cx="3200400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accent1"/>
                </a:solidFill>
              </a:rPr>
              <a:t>1-3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build="p" animBg="1"/>
      <p:bldP spid="18" grpId="0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2"/>
          <p:cNvSpPr txBox="1">
            <a:spLocks noGrp="1"/>
          </p:cNvSpPr>
          <p:nvPr/>
        </p:nvSpPr>
        <p:spPr bwMode="auto">
          <a:xfrm>
            <a:off x="3352800" y="61722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/>
          </a:p>
        </p:txBody>
      </p:sp>
      <p:sp>
        <p:nvSpPr>
          <p:cNvPr id="3277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B05BD83-691A-496F-B0DE-7981B12F20B7}" type="slidenum">
              <a:rPr lang="en-US" sz="1400"/>
              <a:pPr algn="r"/>
              <a:t>16</a:t>
            </a:fld>
            <a:endParaRPr lang="en-US" sz="1400"/>
          </a:p>
        </p:txBody>
      </p:sp>
      <p:pic>
        <p:nvPicPr>
          <p:cNvPr id="32771" name="Picture 6" descr="Micke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038600"/>
            <a:ext cx="1752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762000"/>
            <a:ext cx="68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8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9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283493" y="-750093"/>
            <a:ext cx="785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0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7032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1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295400" y="5105400"/>
            <a:ext cx="68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2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229600" y="39624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3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000875" y="5114925"/>
            <a:ext cx="685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4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086600" y="-457200"/>
            <a:ext cx="76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5" descr="ANd9GcTU2Qw6raJB375BObqnoqtqW5x-wy_GQlsGEjq5DyvHykxalSS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13179">
            <a:off x="3863975" y="228600"/>
            <a:ext cx="1782763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7" descr="xanh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038600"/>
            <a:ext cx="19050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Text Box 17"/>
          <p:cNvSpPr txBox="1">
            <a:spLocks noChangeArrowheads="1"/>
          </p:cNvSpPr>
          <p:nvPr/>
        </p:nvSpPr>
        <p:spPr bwMode="auto">
          <a:xfrm>
            <a:off x="2362200" y="2438400"/>
            <a:ext cx="3810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.VnAva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2" descr="Paper bag"/>
          <p:cNvSpPr>
            <a:spLocks noChangeArrowheads="1" noChangeShapeType="1" noTextEdit="1"/>
          </p:cNvSpPr>
          <p:nvPr/>
        </p:nvSpPr>
        <p:spPr bwMode="auto">
          <a:xfrm>
            <a:off x="762000" y="1828800"/>
            <a:ext cx="74676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MỞ RỘNG CHO BÉ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1524000"/>
            <a:ext cx="2667000" cy="35052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1245" y="1981200"/>
            <a:ext cx="1664238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4</a:t>
            </a:r>
          </a:p>
        </p:txBody>
      </p:sp>
      <p:sp>
        <p:nvSpPr>
          <p:cNvPr id="9" name="Rectangle 8"/>
          <p:cNvSpPr/>
          <p:nvPr/>
        </p:nvSpPr>
        <p:spPr>
          <a:xfrm>
            <a:off x="3962400" y="2362200"/>
            <a:ext cx="3276600" cy="15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971800" y="3048000"/>
            <a:ext cx="977900" cy="304800"/>
          </a:xfrm>
          <a:prstGeom prst="rightArrow">
            <a:avLst>
              <a:gd name="adj1" fmla="val 50000"/>
              <a:gd name="adj2" fmla="val 119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19600" y="2590800"/>
            <a:ext cx="249024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2-1-1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5" descr="00013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52600" y="2133600"/>
            <a:ext cx="5181600" cy="39354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  <a:r>
              <a:rPr lang="en-US" sz="4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Phần</a:t>
            </a:r>
            <a:r>
              <a:rPr lang="en-US" sz="4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3: </a:t>
            </a:r>
            <a:r>
              <a:rPr lang="en-US" sz="4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Luyện</a:t>
            </a:r>
            <a:r>
              <a:rPr lang="en-US" sz="4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4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tập</a:t>
            </a:r>
            <a:endParaRPr lang="en-US" sz="4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TC 1: </a:t>
            </a:r>
            <a:r>
              <a:rPr lang="en-US" sz="36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Nhảy</a:t>
            </a: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vào</a:t>
            </a: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nhảy</a:t>
            </a: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ra</a:t>
            </a:r>
            <a:endParaRPr lang="en-US" sz="36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TC 2: Ai </a:t>
            </a:r>
            <a:r>
              <a:rPr lang="en-US" sz="36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thông</a:t>
            </a: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minh </a:t>
            </a:r>
            <a:r>
              <a:rPr lang="en-US" sz="36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hơn</a:t>
            </a:r>
            <a:endParaRPr lang="en-US" sz="36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7411" name="Picture 5" descr="00013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52600" y="2133600"/>
            <a:ext cx="51816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 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Phần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vi 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      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CD1F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53251" name="Picture 3" descr="713599gidcqc66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534400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EC86B4260ABE4D00AED24191244CEFB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6538" y="762000"/>
            <a:ext cx="255746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star00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03124">
            <a:off x="3657600" y="3657600"/>
            <a:ext cx="21431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0"/>
            <a:ext cx="3581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1738312" y="4710112"/>
            <a:ext cx="3886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447800" y="1676400"/>
            <a:ext cx="6248400" cy="6035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Tạm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biệt</a:t>
            </a:r>
            <a:endParaRPr lang="en-US" sz="6000" b="1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Chúc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các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bé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chăm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ngoan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học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giỏi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!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+mn-cs"/>
              </a:rPr>
              <a:t>     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4000" b="1" i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vant" pitchFamily="34" charset="0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+mn-cs"/>
              </a:rPr>
              <a:t>     </a:t>
            </a:r>
          </a:p>
        </p:txBody>
      </p:sp>
      <p:pic>
        <p:nvPicPr>
          <p:cNvPr id="53257" name="Picture 9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1243012" y="1243012"/>
            <a:ext cx="289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10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257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11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377113" y="1738312"/>
            <a:ext cx="3124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9" name="Picture 12" descr="450603ss06xdzo9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886200"/>
            <a:ext cx="22383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3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6448425"/>
            <a:ext cx="3581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14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6448425"/>
            <a:ext cx="3581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3" name="Picture 15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377113" y="4786312"/>
            <a:ext cx="3124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4" name="Picture 16" descr="star0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448425"/>
            <a:ext cx="1905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65" name="Object 2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839200" y="65532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ound Recorder Document" r:id="rId7" imgW="304520" imgH="304520" progId="Package">
                  <p:embed/>
                </p:oleObj>
              </mc:Choice>
              <mc:Fallback>
                <p:oleObj name="Sound Recorder Document" r:id="rId7" imgW="304520" imgH="304520" progId="Package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6553200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20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1" dur="2000"/>
                                        <p:tgtEl>
                                          <p:spTgt spid="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53250" grpId="1" animBg="1"/>
      <p:bldP spid="53250" grpId="2" animBg="1"/>
      <p:bldP spid="532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8"/>
          <p:cNvSpPr>
            <a:spLocks noChangeArrowheads="1" noChangeShapeType="1" noTextEdit="1"/>
          </p:cNvSpPr>
          <p:nvPr/>
        </p:nvSpPr>
        <p:spPr bwMode="auto">
          <a:xfrm>
            <a:off x="3657600" y="2514600"/>
            <a:ext cx="1905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spc="720">
              <a:ln w="9525">
                <a:noFill/>
                <a:round/>
                <a:headEnd/>
                <a:tailEnd/>
              </a:ln>
              <a:solidFill>
                <a:srgbClr val="FF3399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3" name="Picture 9" descr="cua x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9636" y="2304473"/>
            <a:ext cx="137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 descr="cua x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304473"/>
            <a:ext cx="152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WordArt 12"/>
          <p:cNvSpPr>
            <a:spLocks noChangeArrowheads="1" noChangeShapeType="1" noTextEdit="1"/>
          </p:cNvSpPr>
          <p:nvPr/>
        </p:nvSpPr>
        <p:spPr bwMode="auto">
          <a:xfrm>
            <a:off x="1676400" y="990600"/>
            <a:ext cx="6553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ô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cửa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kỳ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diệu</a:t>
            </a:r>
            <a:endParaRPr lang="en-US" sz="2000" b="1" i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38" name="WordArt 39"/>
          <p:cNvSpPr>
            <a:spLocks noChangeArrowheads="1" noChangeShapeType="1" noTextEdit="1"/>
          </p:cNvSpPr>
          <p:nvPr/>
        </p:nvSpPr>
        <p:spPr bwMode="auto">
          <a:xfrm>
            <a:off x="838200" y="4343400"/>
            <a:ext cx="2057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9600" kern="1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latin typeface="+mn-lt"/>
              <a:ea typeface="+mn-lt"/>
              <a:cs typeface="+mn-lt"/>
            </a:endParaRPr>
          </a:p>
        </p:txBody>
      </p:sp>
      <p:pic>
        <p:nvPicPr>
          <p:cNvPr id="36" name="GIOT+MUA+ nhanh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239000" y="464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36"/>
          <p:cNvSpPr txBox="1">
            <a:spLocks noChangeArrowheads="1"/>
          </p:cNvSpPr>
          <p:nvPr/>
        </p:nvSpPr>
        <p:spPr bwMode="auto">
          <a:xfrm>
            <a:off x="7010400" y="2514600"/>
            <a:ext cx="1828800" cy="25542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0" b="1">
                <a:latin typeface="Constantia" pitchFamily="18" charset="0"/>
              </a:rPr>
              <a:t> 1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2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9" name="Picture 2" descr="Pictur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tr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0262" y="1272794"/>
            <a:ext cx="1481138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btru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4589463"/>
            <a:ext cx="1346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btru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52019" y="1272794"/>
            <a:ext cx="1404938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WordArt 15"/>
          <p:cNvSpPr>
            <a:spLocks noChangeArrowheads="1" noChangeShapeType="1" noTextEdit="1"/>
          </p:cNvSpPr>
          <p:nvPr/>
        </p:nvSpPr>
        <p:spPr bwMode="auto">
          <a:xfrm>
            <a:off x="7467600" y="990600"/>
            <a:ext cx="1447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5" name="WordArt 16"/>
          <p:cNvSpPr>
            <a:spLocks noChangeArrowheads="1" noChangeShapeType="1" noTextEdit="1"/>
          </p:cNvSpPr>
          <p:nvPr/>
        </p:nvSpPr>
        <p:spPr bwMode="auto">
          <a:xfrm>
            <a:off x="3810000" y="4572000"/>
            <a:ext cx="1447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</a:p>
        </p:txBody>
      </p:sp>
      <p:sp>
        <p:nvSpPr>
          <p:cNvPr id="19465" name="TextBox 15"/>
          <p:cNvSpPr txBox="1">
            <a:spLocks noChangeArrowheads="1"/>
          </p:cNvSpPr>
          <p:nvPr/>
        </p:nvSpPr>
        <p:spPr bwMode="auto">
          <a:xfrm>
            <a:off x="533400" y="235281"/>
            <a:ext cx="83820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cần có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bông hoa nhưng bây giờ chỉ có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nên làm như thế 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>
              <a:latin typeface="Constantia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20002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200" dirty="0">
                <a:solidFill>
                  <a:srgbClr val="FF0000"/>
                </a:solidFill>
                <a:latin typeface="Constantia" pitchFamily="18" charset="0"/>
              </a:rPr>
              <a:t>3</a:t>
            </a:r>
          </a:p>
        </p:txBody>
      </p:sp>
      <p:pic>
        <p:nvPicPr>
          <p:cNvPr id="2" name="Picture 7" descr="btrung">
            <a:extLst>
              <a:ext uri="{FF2B5EF4-FFF2-40B4-BE49-F238E27FC236}">
                <a16:creationId xmlns:a16="http://schemas.microsoft.com/office/drawing/2014/main" id="{BA123BD0-7745-4AD5-604B-CA4D545DD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178" y="1229468"/>
            <a:ext cx="1346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WordArt 8"/>
          <p:cNvSpPr>
            <a:spLocks noChangeArrowheads="1" noChangeShapeType="1" noTextEdit="1"/>
          </p:cNvSpPr>
          <p:nvPr/>
        </p:nvSpPr>
        <p:spPr bwMode="auto">
          <a:xfrm>
            <a:off x="3657600" y="2514600"/>
            <a:ext cx="1905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spc="720">
              <a:ln w="9525">
                <a:noFill/>
                <a:round/>
                <a:headEnd/>
                <a:tailEnd/>
              </a:ln>
              <a:solidFill>
                <a:srgbClr val="FF3399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9" descr="cua x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6936" y="2179999"/>
            <a:ext cx="137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ua x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8536" y="2191544"/>
            <a:ext cx="152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WordArt 12"/>
          <p:cNvSpPr>
            <a:spLocks noChangeArrowheads="1" noChangeShapeType="1" noTextEdit="1"/>
          </p:cNvSpPr>
          <p:nvPr/>
        </p:nvSpPr>
        <p:spPr bwMode="auto">
          <a:xfrm>
            <a:off x="1530927" y="902026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ô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cửa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kỳ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diệu</a:t>
            </a:r>
            <a:endParaRPr lang="en-US" sz="2000" b="1" i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487" name="WordArt 39"/>
          <p:cNvSpPr>
            <a:spLocks noChangeArrowheads="1" noChangeShapeType="1" noTextEdit="1"/>
          </p:cNvSpPr>
          <p:nvPr/>
        </p:nvSpPr>
        <p:spPr bwMode="auto">
          <a:xfrm>
            <a:off x="838200" y="4419600"/>
            <a:ext cx="2057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9600" kern="1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latin typeface="+mn-lt"/>
              <a:ea typeface="+mn-lt"/>
              <a:cs typeface="+mn-lt"/>
            </a:endParaRPr>
          </a:p>
        </p:txBody>
      </p:sp>
      <p:pic>
        <p:nvPicPr>
          <p:cNvPr id="10" name="GIOT+MUA+ nhanh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239000" y="464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Box 10"/>
          <p:cNvSpPr txBox="1">
            <a:spLocks noChangeArrowheads="1"/>
          </p:cNvSpPr>
          <p:nvPr/>
        </p:nvSpPr>
        <p:spPr bwMode="auto">
          <a:xfrm>
            <a:off x="7010400" y="2514600"/>
            <a:ext cx="1828800" cy="25542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0" b="1">
                <a:latin typeface="Constantia" pitchFamily="18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btr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86117"/>
            <a:ext cx="1744663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btr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1863" y="1734736"/>
            <a:ext cx="1744662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btr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3375" y="1812925"/>
            <a:ext cx="1820863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WordArt 11"/>
          <p:cNvSpPr>
            <a:spLocks noChangeArrowheads="1" noChangeShapeType="1" noTextEdit="1"/>
          </p:cNvSpPr>
          <p:nvPr/>
        </p:nvSpPr>
        <p:spPr bwMode="auto">
          <a:xfrm>
            <a:off x="3810000" y="4572000"/>
            <a:ext cx="1447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4" name="WordArt 12"/>
          <p:cNvSpPr>
            <a:spLocks noChangeArrowheads="1" noChangeShapeType="1" noTextEdit="1"/>
          </p:cNvSpPr>
          <p:nvPr/>
        </p:nvSpPr>
        <p:spPr bwMode="auto">
          <a:xfrm>
            <a:off x="5257800" y="1524000"/>
            <a:ext cx="1976438" cy="2027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</a:p>
        </p:txBody>
      </p:sp>
      <p:sp>
        <p:nvSpPr>
          <p:cNvPr id="21513" name="Rectangle 14"/>
          <p:cNvSpPr>
            <a:spLocks noChangeArrowheads="1"/>
          </p:cNvSpPr>
          <p:nvPr/>
        </p:nvSpPr>
        <p:spPr bwMode="auto">
          <a:xfrm>
            <a:off x="381000" y="228600"/>
            <a:ext cx="8763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Constantia" pitchFamily="18" charset="0"/>
              </a:rPr>
              <a:t>Nh</a:t>
            </a:r>
            <a:r>
              <a:rPr lang="vi-VN" sz="3200" dirty="0">
                <a:latin typeface="Times New Roman" pitchFamily="18" charset="0"/>
              </a:rPr>
              <a:t>à</a:t>
            </a:r>
            <a:r>
              <a:rPr lang="en-US" sz="3200" dirty="0">
                <a:latin typeface="Constantia" pitchFamily="18" charset="0"/>
              </a:rPr>
              <a:t> </a:t>
            </a:r>
            <a:r>
              <a:rPr lang="en-US" sz="3200" dirty="0" err="1">
                <a:latin typeface="Constantia" pitchFamily="18" charset="0"/>
              </a:rPr>
              <a:t>cô</a:t>
            </a:r>
            <a:r>
              <a:rPr lang="en-US" sz="3200" dirty="0">
                <a:latin typeface="Constantia" pitchFamily="18" charset="0"/>
              </a:rPr>
              <a:t> </a:t>
            </a:r>
            <a:r>
              <a:rPr lang="en-US" sz="3200" dirty="0" err="1">
                <a:latin typeface="Constantia" pitchFamily="18" charset="0"/>
              </a:rPr>
              <a:t>có</a:t>
            </a:r>
            <a:r>
              <a:rPr lang="en-US" sz="3200" dirty="0">
                <a:latin typeface="Constantia" pitchFamily="18" charset="0"/>
              </a:rPr>
              <a:t> 3 </a:t>
            </a:r>
            <a:r>
              <a:rPr lang="en-US" sz="3200" dirty="0" err="1">
                <a:latin typeface="Constantia" pitchFamily="18" charset="0"/>
              </a:rPr>
              <a:t>người</a:t>
            </a:r>
            <a:r>
              <a:rPr lang="en-US" sz="3200" dirty="0">
                <a:latin typeface="Constantia" pitchFamily="18" charset="0"/>
              </a:rPr>
              <a:t> </a:t>
            </a:r>
            <a:r>
              <a:rPr lang="en-US" sz="3200" dirty="0" err="1">
                <a:latin typeface="Constantia" pitchFamily="18" charset="0"/>
              </a:rPr>
              <a:t>Cô</a:t>
            </a:r>
            <a:r>
              <a:rPr lang="vi-VN" sz="3200" dirty="0">
                <a:latin typeface="Times New Roman" pitchFamily="18" charset="0"/>
              </a:rPr>
              <a:t> chỉ cần có </a:t>
            </a:r>
            <a:r>
              <a:rPr lang="en-US" sz="3200" dirty="0">
                <a:latin typeface="Constantia" pitchFamily="18" charset="0"/>
              </a:rPr>
              <a:t>3</a:t>
            </a:r>
            <a:r>
              <a:rPr lang="vi-VN" sz="3200" dirty="0">
                <a:latin typeface="Times New Roman" pitchFamily="18" charset="0"/>
              </a:rPr>
              <a:t> chiếc bát là đ</a:t>
            </a:r>
            <a:r>
              <a:rPr lang="en-US" sz="3200" dirty="0">
                <a:latin typeface="Constantia" pitchFamily="18" charset="0"/>
              </a:rPr>
              <a:t>ủ </a:t>
            </a:r>
            <a:r>
              <a:rPr lang="en-US" sz="3200" dirty="0" err="1">
                <a:latin typeface="Constantia" pitchFamily="18" charset="0"/>
              </a:rPr>
              <a:t>bát</a:t>
            </a:r>
            <a:r>
              <a:rPr lang="en-US" sz="3200" dirty="0">
                <a:latin typeface="Constantia" pitchFamily="18" charset="0"/>
              </a:rPr>
              <a:t> </a:t>
            </a:r>
            <a:r>
              <a:rPr lang="en-US" sz="3200" dirty="0" err="1">
                <a:latin typeface="Constantia" pitchFamily="18" charset="0"/>
              </a:rPr>
              <a:t>ăn</a:t>
            </a:r>
            <a:r>
              <a:rPr lang="en-US" sz="3200" dirty="0">
                <a:latin typeface="Constantia" pitchFamily="18" charset="0"/>
              </a:rPr>
              <a:t> </a:t>
            </a:r>
            <a:r>
              <a:rPr lang="en-US" sz="3200" dirty="0" err="1">
                <a:latin typeface="Constantia" pitchFamily="18" charset="0"/>
              </a:rPr>
              <a:t>cơm</a:t>
            </a:r>
            <a:r>
              <a:rPr lang="vi-VN" sz="3200" dirty="0">
                <a:latin typeface="Times New Roman" pitchFamily="18" charset="0"/>
              </a:rPr>
              <a:t>. Nhưng ở đây nhiều bát quá, làm thế nào hả bạn</a:t>
            </a:r>
            <a:r>
              <a:rPr lang="en-US" sz="3200" dirty="0">
                <a:latin typeface="Constantia" pitchFamily="18" charset="0"/>
              </a:rPr>
              <a:t>?</a:t>
            </a:r>
            <a:r>
              <a:rPr lang="vi-VN" sz="3200" dirty="0">
                <a:latin typeface="Times New Roman" pitchFamily="18" charset="0"/>
              </a:rPr>
              <a:t>.</a:t>
            </a:r>
            <a:endParaRPr lang="en-US" sz="3200" dirty="0">
              <a:latin typeface="Constantia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381000"/>
            <a:ext cx="2192338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  <a:latin typeface="Constantia" pitchFamily="18" charset="0"/>
              </a:rPr>
              <a:t>4</a:t>
            </a:r>
          </a:p>
        </p:txBody>
      </p:sp>
      <p:pic>
        <p:nvPicPr>
          <p:cNvPr id="2" name="Picture 4" descr="btrung">
            <a:extLst>
              <a:ext uri="{FF2B5EF4-FFF2-40B4-BE49-F238E27FC236}">
                <a16:creationId xmlns:a16="http://schemas.microsoft.com/office/drawing/2014/main" id="{DDC3FC01-9A02-233D-47AC-8DF2F212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1519" y="1805240"/>
            <a:ext cx="1744663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WordArt 8"/>
          <p:cNvSpPr>
            <a:spLocks noChangeArrowheads="1" noChangeShapeType="1" noTextEdit="1"/>
          </p:cNvSpPr>
          <p:nvPr/>
        </p:nvSpPr>
        <p:spPr bwMode="auto">
          <a:xfrm>
            <a:off x="3657600" y="2514600"/>
            <a:ext cx="1905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spc="720">
              <a:ln w="9525">
                <a:noFill/>
                <a:round/>
                <a:headEnd/>
                <a:tailEnd/>
              </a:ln>
              <a:solidFill>
                <a:srgbClr val="FF3399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9" descr="cua x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905000"/>
            <a:ext cx="137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ua x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05000"/>
            <a:ext cx="152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WordArt 12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ô cửa kỳ diệu</a:t>
            </a:r>
          </a:p>
        </p:txBody>
      </p:sp>
      <p:sp>
        <p:nvSpPr>
          <p:cNvPr id="22535" name="WordArt 39"/>
          <p:cNvSpPr>
            <a:spLocks noChangeArrowheads="1" noChangeShapeType="1" noTextEdit="1"/>
          </p:cNvSpPr>
          <p:nvPr/>
        </p:nvSpPr>
        <p:spPr bwMode="auto">
          <a:xfrm>
            <a:off x="838200" y="4343400"/>
            <a:ext cx="2057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9600" kern="1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latin typeface="+mn-lt"/>
              <a:ea typeface="+mn-lt"/>
              <a:cs typeface="+mn-lt"/>
            </a:endParaRPr>
          </a:p>
        </p:txBody>
      </p:sp>
      <p:pic>
        <p:nvPicPr>
          <p:cNvPr id="10" name="GIOT+MUA+ nhanh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239000" y="464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Box 10"/>
          <p:cNvSpPr txBox="1">
            <a:spLocks noChangeArrowheads="1"/>
          </p:cNvSpPr>
          <p:nvPr/>
        </p:nvSpPr>
        <p:spPr bwMode="auto">
          <a:xfrm>
            <a:off x="7010400" y="2514600"/>
            <a:ext cx="1828800" cy="25542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0" b="1">
                <a:latin typeface="Constantia" pitchFamily="18" charset="0"/>
              </a:rPr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5" name="Picture 2" descr="Pictur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6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tr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218" y="1422400"/>
            <a:ext cx="1762125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tru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6943" y="1422400"/>
            <a:ext cx="213360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tr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412703"/>
            <a:ext cx="1762125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WordArt 11"/>
          <p:cNvSpPr>
            <a:spLocks noChangeArrowheads="1" noChangeShapeType="1" noTextEdit="1"/>
          </p:cNvSpPr>
          <p:nvPr/>
        </p:nvSpPr>
        <p:spPr bwMode="auto">
          <a:xfrm>
            <a:off x="3810000" y="4572000"/>
            <a:ext cx="1447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2819400" y="1506538"/>
            <a:ext cx="990600" cy="150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1</a:t>
            </a:r>
          </a:p>
        </p:txBody>
      </p:sp>
      <p:sp>
        <p:nvSpPr>
          <p:cNvPr id="23561" name="TextBox 12"/>
          <p:cNvSpPr txBox="1">
            <a:spLocks noChangeArrowheads="1"/>
          </p:cNvSpPr>
          <p:nvPr/>
        </p:nvSpPr>
        <p:spPr bwMode="auto">
          <a:xfrm>
            <a:off x="228600" y="152400"/>
            <a:ext cx="8915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dirty="0">
                <a:latin typeface="Times New Roman" pitchFamily="18" charset="0"/>
              </a:rPr>
              <a:t>Phần quà dành cho các đội. Ôi nhiều quà quá nhưng chỉ có </a:t>
            </a:r>
            <a:r>
              <a:rPr lang="en-US" sz="3200" dirty="0">
                <a:latin typeface="Constantia" pitchFamily="18" charset="0"/>
              </a:rPr>
              <a:t>1 </a:t>
            </a:r>
            <a:r>
              <a:rPr lang="vi-VN" sz="3200" dirty="0">
                <a:latin typeface="Times New Roman" pitchFamily="18" charset="0"/>
              </a:rPr>
              <a:t>đội đoán đúng thôi. Phải bớt đi mấy gói quà?</a:t>
            </a:r>
            <a:endParaRPr lang="en-US" sz="3200" dirty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96657" y="258762"/>
            <a:ext cx="24384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0" dirty="0">
                <a:solidFill>
                  <a:schemeClr val="accent1"/>
                </a:solidFill>
                <a:latin typeface="Constantia" pitchFamily="18" charset="0"/>
              </a:rPr>
              <a:t>4</a:t>
            </a:r>
          </a:p>
        </p:txBody>
      </p:sp>
      <p:pic>
        <p:nvPicPr>
          <p:cNvPr id="2" name="Picture 1" descr="btrung">
            <a:extLst>
              <a:ext uri="{FF2B5EF4-FFF2-40B4-BE49-F238E27FC236}">
                <a16:creationId xmlns:a16="http://schemas.microsoft.com/office/drawing/2014/main" id="{AA01DAA9-A788-70A4-D1BE-A279EE309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0543" y="1286668"/>
            <a:ext cx="1762125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4579" name="Picture 5" descr="00013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52600" y="2133600"/>
            <a:ext cx="518160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  </a:t>
            </a:r>
            <a:r>
              <a:rPr lang="en-US" sz="4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Phần</a:t>
            </a:r>
            <a:r>
              <a:rPr lang="en-US" sz="4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 2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  <a:cs typeface="+mn-cs"/>
              </a:rPr>
              <a:t>Tách</a:t>
            </a:r>
            <a:r>
              <a:rPr lang="en-US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  <a:cs typeface="+mn-cs"/>
              </a:rPr>
              <a:t> – </a:t>
            </a:r>
            <a:r>
              <a:rPr lang="en-US" sz="4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  <a:cs typeface="+mn-cs"/>
              </a:rPr>
              <a:t>gộp</a:t>
            </a:r>
            <a:r>
              <a:rPr lang="en-US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  <a:cs typeface="+mn-cs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  <a:cs typeface="+mn-cs"/>
              </a:rPr>
              <a:t>nhóm</a:t>
            </a:r>
            <a:r>
              <a:rPr lang="en-US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  <a:cs typeface="+mn-cs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  <a:cs typeface="+mn-cs"/>
              </a:rPr>
              <a:t>có</a:t>
            </a:r>
            <a:r>
              <a:rPr lang="en-US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  <a:cs typeface="+mn-cs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  <a:cs typeface="+mn-cs"/>
              </a:rPr>
              <a:t>số</a:t>
            </a:r>
            <a:r>
              <a:rPr lang="en-US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  <a:cs typeface="+mn-cs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  <a:cs typeface="+mn-cs"/>
              </a:rPr>
              <a:t>lượng</a:t>
            </a:r>
            <a:r>
              <a:rPr lang="en-US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  <a:cs typeface="+mn-cs"/>
              </a:rPr>
              <a:t> 4 </a:t>
            </a:r>
            <a:r>
              <a:rPr lang="en-US" sz="4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  <a:cs typeface="+mn-cs"/>
              </a:rPr>
              <a:t>thành</a:t>
            </a:r>
            <a:r>
              <a:rPr lang="en-US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  <a:cs typeface="+mn-cs"/>
              </a:rPr>
              <a:t> 2 </a:t>
            </a:r>
            <a:r>
              <a:rPr lang="en-US" sz="4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  <a:cs typeface="+mn-cs"/>
              </a:rPr>
              <a:t>phần</a:t>
            </a:r>
            <a:endParaRPr lang="en-US" sz="44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stote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stote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17&quot;&gt;&lt;property id=&quot;20148&quot; value=&quot;5&quot;/&gt;&lt;property id=&quot;20300&quot; value=&quot;Slide 9&quot;/&gt;&lt;property id=&quot;20307&quot; value=&quot;267&quot;/&gt;&lt;/object&gt;&lt;object type=&quot;3&quot; unique_id=&quot;10018&quot;&gt;&lt;property id=&quot;20148&quot; value=&quot;5&quot;/&gt;&lt;property id=&quot;20300&quot; value=&quot;Slide 10&quot;/&gt;&lt;property id=&quot;20307&quot; value=&quot;268&quot;/&gt;&lt;/object&gt;&lt;object type=&quot;3&quot; unique_id=&quot;10019&quot;&gt;&lt;property id=&quot;20148&quot; value=&quot;5&quot;/&gt;&lt;property id=&quot;20300&quot; value=&quot;Slide 16&quot;/&gt;&lt;property id=&quot;20307&quot; value=&quot;269&quot;/&gt;&lt;/object&gt;&lt;object type=&quot;3&quot; unique_id=&quot;10020&quot;&gt;&lt;property id=&quot;20148&quot; value=&quot;5&quot;/&gt;&lt;property id=&quot;20300&quot; value=&quot;Slide 18&quot;/&gt;&lt;property id=&quot;20307&quot; value=&quot;270&quot;/&gt;&lt;/object&gt;&lt;object type=&quot;3&quot; unique_id=&quot;10021&quot;&gt;&lt;property id=&quot;20148&quot; value=&quot;5&quot;/&gt;&lt;property id=&quot;20300&quot; value=&quot;Slide 19&quot;/&gt;&lt;property id=&quot;20307&quot; value=&quot;274&quot;/&gt;&lt;/object&gt;&lt;object type=&quot;3&quot; unique_id=&quot;10044&quot;&gt;&lt;property id=&quot;20148&quot; value=&quot;5&quot;/&gt;&lt;property id=&quot;20300&quot; value=&quot;Slide 5&quot;/&gt;&lt;property id=&quot;20307&quot; value=&quot;275&quot;/&gt;&lt;/object&gt;&lt;object type=&quot;3&quot; unique_id=&quot;11478&quot;&gt;&lt;property id=&quot;20148&quot; value=&quot;5&quot;/&gt;&lt;property id=&quot;20300&quot; value=&quot;Slide 11&quot;/&gt;&lt;property id=&quot;20307&quot; value=&quot;279&quot;/&gt;&lt;/object&gt;&lt;object type=&quot;3&quot; unique_id=&quot;11479&quot;&gt;&lt;property id=&quot;20148&quot; value=&quot;5&quot;/&gt;&lt;property id=&quot;20300&quot; value=&quot;Slide 12&quot;/&gt;&lt;property id=&quot;20307&quot; value=&quot;280&quot;/&gt;&lt;/object&gt;&lt;object type=&quot;3&quot; unique_id=&quot;11480&quot;&gt;&lt;property id=&quot;20148&quot; value=&quot;5&quot;/&gt;&lt;property id=&quot;20300&quot; value=&quot;Slide 13&quot;/&gt;&lt;property id=&quot;20307&quot; value=&quot;281&quot;/&gt;&lt;/object&gt;&lt;object type=&quot;3&quot; unique_id=&quot;11481&quot;&gt;&lt;property id=&quot;20148&quot; value=&quot;5&quot;/&gt;&lt;property id=&quot;20300&quot; value=&quot;Slide 14&quot;/&gt;&lt;property id=&quot;20307&quot; value=&quot;282&quot;/&gt;&lt;/object&gt;&lt;object type=&quot;3&quot; unique_id=&quot;11911&quot;&gt;&lt;property id=&quot;20148&quot; value=&quot;5&quot;/&gt;&lt;property id=&quot;20300&quot; value=&quot;Slide 2&quot;/&gt;&lt;property id=&quot;20307&quot; value=&quot;284&quot;/&gt;&lt;/object&gt;&lt;object type=&quot;3&quot; unique_id=&quot;11912&quot;&gt;&lt;property id=&quot;20148&quot; value=&quot;5&quot;/&gt;&lt;property id=&quot;20300&quot; value=&quot;Slide 3&quot;/&gt;&lt;property id=&quot;20307&quot; value=&quot;285&quot;/&gt;&lt;/object&gt;&lt;object type=&quot;3&quot; unique_id=&quot;11913&quot;&gt;&lt;property id=&quot;20148&quot; value=&quot;5&quot;/&gt;&lt;property id=&quot;20300&quot; value=&quot;Slide 4&quot;/&gt;&lt;property id=&quot;20307&quot; value=&quot;286&quot;/&gt;&lt;/object&gt;&lt;object type=&quot;3&quot; unique_id=&quot;11914&quot;&gt;&lt;property id=&quot;20148&quot; value=&quot;5&quot;/&gt;&lt;property id=&quot;20300&quot; value=&quot;Slide 8&quot;/&gt;&lt;property id=&quot;20307&quot; value=&quot;287&quot;/&gt;&lt;/object&gt;&lt;object type=&quot;3&quot; unique_id=&quot;11915&quot;&gt;&lt;property id=&quot;20148&quot; value=&quot;5&quot;/&gt;&lt;property id=&quot;20300&quot; value=&quot;Slide 15&quot;/&gt;&lt;property id=&quot;20307&quot; value=&quot;288&quot;/&gt;&lt;/object&gt;&lt;object type=&quot;3&quot; unique_id=&quot;11916&quot;&gt;&lt;property id=&quot;20148&quot; value=&quot;5&quot;/&gt;&lt;property id=&quot;20300&quot; value=&quot;Slide 17&quot;/&gt;&lt;property id=&quot;20307&quot; value=&quot;289&quot;/&gt;&lt;/object&gt;&lt;object type=&quot;3&quot; unique_id=&quot;11917&quot;&gt;&lt;property id=&quot;20148&quot; value=&quot;5&quot;/&gt;&lt;property id=&quot;20300&quot; value=&quot;Slide 20&quot;/&gt;&lt;property id=&quot;20307&quot; value=&quot;290&quot;/&gt;&lt;/object&gt;&lt;object type=&quot;3&quot; unique_id=&quot;11918&quot;&gt;&lt;property id=&quot;20148&quot; value=&quot;5&quot;/&gt;&lt;property id=&quot;20300&quot; value=&quot;Slide 21&quot;/&gt;&lt;property id=&quot;20307&quot; value=&quot;291&quot;/&gt;&lt;/object&gt;&lt;object type=&quot;3&quot; unique_id=&quot;11977&quot;&gt;&lt;property id=&quot;20148&quot; value=&quot;5&quot;/&gt;&lt;property id=&quot;20300&quot; value=&quot;Slide 6&quot;/&gt;&lt;property id=&quot;20307&quot; value=&quot;292&quot;/&gt;&lt;/object&gt;&lt;object type=&quot;3&quot; unique_id=&quot;11978&quot;&gt;&lt;property id=&quot;20148&quot; value=&quot;5&quot;/&gt;&lt;property id=&quot;20300&quot; value=&quot;Slide 7&quot;/&gt;&lt;property id=&quot;20307&quot; value=&quot;29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483</TotalTime>
  <Words>284</Words>
  <Application>Microsoft Office PowerPoint</Application>
  <PresentationFormat>On-screen Show (4:3)</PresentationFormat>
  <Paragraphs>89</Paragraphs>
  <Slides>20</Slides>
  <Notes>2</Notes>
  <HiddenSlides>0</HiddenSlides>
  <MMClips>6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.VnAristote</vt:lpstr>
      <vt:lpstr>.VnAvant</vt:lpstr>
      <vt:lpstr>Arial</vt:lpstr>
      <vt:lpstr>Arial Black</vt:lpstr>
      <vt:lpstr>Calibri</vt:lpstr>
      <vt:lpstr>Constantia</vt:lpstr>
      <vt:lpstr>Tahoma</vt:lpstr>
      <vt:lpstr>Times New Roman</vt:lpstr>
      <vt:lpstr>Wingdings</vt:lpstr>
      <vt:lpstr>Wingdings 2</vt:lpstr>
      <vt:lpstr>Flow</vt:lpstr>
      <vt:lpstr>Sound Recorder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Administrator</cp:lastModifiedBy>
  <cp:revision>59</cp:revision>
  <dcterms:created xsi:type="dcterms:W3CDTF">2016-10-25T01:09:39Z</dcterms:created>
  <dcterms:modified xsi:type="dcterms:W3CDTF">2026-01-11T15:08:43Z</dcterms:modified>
</cp:coreProperties>
</file>