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1" d="100"/>
          <a:sy n="31" d="100"/>
        </p:scale>
        <p:origin x="763" y="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3/17/2026</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C7989-4BB2-49D9-98D5-6E5D8928CF62}"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DC7989-4BB2-49D9-98D5-6E5D8928CF62}"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3/17/2026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 y="-1"/>
            <a:ext cx="9144000" cy="6858001"/>
          </a:xfrm>
          <a:prstGeom prst="rect">
            <a:avLst/>
          </a:prstGeom>
        </p:spPr>
      </p:pic>
      <p:sp>
        <p:nvSpPr>
          <p:cNvPr id="5" name="Rectangle 4"/>
          <p:cNvSpPr/>
          <p:nvPr/>
        </p:nvSpPr>
        <p:spPr>
          <a:xfrm>
            <a:off x="971600" y="591071"/>
            <a:ext cx="7632848" cy="1325761"/>
          </a:xfrm>
          <a:prstGeom prst="rect">
            <a:avLst/>
          </a:prstGeom>
          <a:noFill/>
        </p:spPr>
        <p:txBody>
          <a:bodyPr wrap="none" lIns="91440" tIns="45720" rIns="91440" bIns="45720">
            <a:prstTxWarp prst="textWave1">
              <a:avLst/>
            </a:prstTxWarp>
            <a:spAutoFit/>
          </a:bodyPr>
          <a:lstStyle/>
          <a:p>
            <a:pPr algn="ctr"/>
            <a:r>
              <a:rPr lang="en-US" sz="16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Chào</a:t>
            </a:r>
            <a:r>
              <a:rPr lang="en-US" sz="16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16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mừng</a:t>
            </a:r>
            <a:r>
              <a:rPr lang="en-US" sz="16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16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các</a:t>
            </a:r>
            <a:r>
              <a:rPr lang="en-US" sz="16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a:t>
            </a:r>
            <a:endParaRPr lang="en-US" sz="16600" b="1" cap="none" spc="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703096" y="1988840"/>
            <a:ext cx="7766229" cy="43396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4 - 5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H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Uih</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Kriêng</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Ngày</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dạy</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23/02/2026</a:t>
            </a:r>
          </a:p>
          <a:p>
            <a:pPr algn="ct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9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Trò</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hiệu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đèn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Mục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yêu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cầu</a:t>
            </a:r>
            <a:endParaRPr lang="en-US" sz="3200" dirty="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a:solidFill>
                  <a:srgbClr val="C00000"/>
                </a:solidFill>
                <a:latin typeface="Times New Roman" panose="02020603050405020304" pitchFamily="18" charset="0"/>
                <a:cs typeface="Times New Roman" panose="02020603050405020304" pitchFamily="18" charset="0"/>
              </a:rPr>
              <a:t>Gây</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hứng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272</TotalTime>
  <Words>302</Words>
  <Application>Microsoft Office PowerPoint</Application>
  <PresentationFormat>On-screen Show (4:3)</PresentationFormat>
  <Paragraphs>32</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Administrator</cp:lastModifiedBy>
  <cp:revision>19</cp:revision>
  <dcterms:created xsi:type="dcterms:W3CDTF">2017-11-13T02:24:17Z</dcterms:created>
  <dcterms:modified xsi:type="dcterms:W3CDTF">2026-03-17T01:48:47Z</dcterms:modified>
</cp:coreProperties>
</file>