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0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70" r:id="rId13"/>
    <p:sldId id="271" r:id="rId14"/>
    <p:sldId id="272" r:id="rId15"/>
    <p:sldId id="273" r:id="rId16"/>
    <p:sldId id="276" r:id="rId17"/>
    <p:sldId id="275" r:id="rId18"/>
    <p:sldId id="277" r:id="rId19"/>
    <p:sldId id="284" r:id="rId20"/>
    <p:sldId id="282" r:id="rId21"/>
    <p:sldId id="268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763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C614-AE58-4D1C-9FC7-DD8582758142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3967-E4DB-469F-9D4E-A930AF192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2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23E1-A994-4F45-B3F4-006859DBDF17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7.gif"/><Relationship Id="rId7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3.xml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0.jpeg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2.jpe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3.jpe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4.jpe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1828800"/>
            <a:ext cx="101859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CĐN: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hoc: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H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Uih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Kriêng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20/03/2026</a:t>
            </a:r>
          </a:p>
        </p:txBody>
      </p:sp>
      <p:pic>
        <p:nvPicPr>
          <p:cNvPr id="6" name="Picture 6" descr="lang 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276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57200"/>
            <a:ext cx="19939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Picture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169749">
            <a:off x="7464518" y="2090146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47800"/>
            <a:ext cx="1752600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uyen-tho-32-359x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410200"/>
            <a:ext cx="7233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53573cxnlnfqyk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9600"/>
            <a:ext cx="8610599" cy="2519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3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Oval 23">
            <a:hlinkClick r:id="rId5" action="ppaction://hlinksldjump"/>
          </p:cNvPr>
          <p:cNvSpPr/>
          <p:nvPr/>
        </p:nvSpPr>
        <p:spPr>
          <a:xfrm>
            <a:off x="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Oval 24">
            <a:hlinkClick r:id="rId6" action="ppaction://hlinksldjump"/>
          </p:cNvPr>
          <p:cNvSpPr/>
          <p:nvPr/>
        </p:nvSpPr>
        <p:spPr>
          <a:xfrm>
            <a:off x="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Oval 25">
            <a:hlinkClick r:id="rId7" action="ppaction://hlinksldjump"/>
          </p:cNvPr>
          <p:cNvSpPr/>
          <p:nvPr/>
        </p:nvSpPr>
        <p:spPr>
          <a:xfrm>
            <a:off x="457200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Oval 26">
            <a:hlinkClick r:id="rId8" action="ppaction://hlinksldjump"/>
          </p:cNvPr>
          <p:cNvSpPr/>
          <p:nvPr/>
        </p:nvSpPr>
        <p:spPr>
          <a:xfrm>
            <a:off x="457200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" name="Oval 27">
            <a:hlinkClick r:id="rId9" action="ppaction://hlinksldjump"/>
          </p:cNvPr>
          <p:cNvSpPr/>
          <p:nvPr/>
        </p:nvSpPr>
        <p:spPr>
          <a:xfrm>
            <a:off x="457200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350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53000"/>
            <a:ext cx="58223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</a:rPr>
              <a:t>Bài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thơ</a:t>
            </a:r>
            <a:r>
              <a:rPr lang="en-US" sz="4000" b="1" dirty="0">
                <a:solidFill>
                  <a:srgbClr val="7030A0"/>
                </a:solidFill>
              </a:rPr>
              <a:t>: “ </a:t>
            </a:r>
            <a:r>
              <a:rPr lang="en-US" sz="4000" b="1" dirty="0" err="1">
                <a:solidFill>
                  <a:srgbClr val="7030A0"/>
                </a:solidFill>
              </a:rPr>
              <a:t>Đèn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giao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thông</a:t>
            </a:r>
            <a:r>
              <a:rPr lang="en-US" sz="4000" b="1" dirty="0">
                <a:solidFill>
                  <a:srgbClr val="7030A0"/>
                </a:solidFill>
              </a:rPr>
              <a:t>”</a:t>
            </a:r>
          </a:p>
          <a:p>
            <a:r>
              <a:rPr lang="en-US" sz="4000" b="1" dirty="0" err="1">
                <a:solidFill>
                  <a:srgbClr val="7030A0"/>
                </a:solidFill>
              </a:rPr>
              <a:t>Tác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giả</a:t>
            </a:r>
            <a:r>
              <a:rPr lang="en-US" sz="4000" b="1" dirty="0">
                <a:solidFill>
                  <a:srgbClr val="7030A0"/>
                </a:solidFill>
              </a:rPr>
              <a:t>: </a:t>
            </a:r>
            <a:r>
              <a:rPr lang="en-US" sz="4000" b="1" dirty="0" err="1">
                <a:solidFill>
                  <a:srgbClr val="7030A0"/>
                </a:solidFill>
              </a:rPr>
              <a:t>Mỹ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Trang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2" name="7-Point Star 11">
            <a:hlinkClick r:id="rId5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33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Đèn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giao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thông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có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màu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gì</a:t>
            </a:r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2895600"/>
            <a:ext cx="5105400" cy="3962400"/>
            <a:chOff x="0" y="2895600"/>
            <a:chExt cx="5105400" cy="3962400"/>
          </a:xfrm>
        </p:grpSpPr>
        <p:pic>
          <p:nvPicPr>
            <p:cNvPr id="17" name="Picture 16" descr="tải xuống (2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895600"/>
              <a:ext cx="5105400" cy="39624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3400" y="5867400"/>
              <a:ext cx="2860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xanh</a:t>
              </a:r>
              <a:r>
                <a:rPr lang="en-US" b="1" dirty="0"/>
                <a:t>, </a:t>
              </a:r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đỏ</a:t>
              </a:r>
              <a:r>
                <a:rPr lang="en-US" b="1" dirty="0"/>
                <a:t>, </a:t>
              </a:r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vàng</a:t>
              </a:r>
              <a:endParaRPr lang="en-US" b="1" dirty="0"/>
            </a:p>
          </p:txBody>
        </p:sp>
      </p:grpSp>
      <p:sp>
        <p:nvSpPr>
          <p:cNvPr id="21" name="7-Point Star 20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7974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xanh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hiệu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điều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Slide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0"/>
            <a:ext cx="5080000" cy="3810000"/>
          </a:xfrm>
          <a:prstGeom prst="rect">
            <a:avLst/>
          </a:prstGeom>
        </p:spPr>
      </p:pic>
      <p:sp>
        <p:nvSpPr>
          <p:cNvPr id="16" name="7-Point Star 15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7941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vàng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hiệu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điều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Heptagon 13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Heptagon 14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1981200"/>
            <a:ext cx="4953000" cy="4876799"/>
            <a:chOff x="0" y="0"/>
            <a:chExt cx="9673828" cy="6858000"/>
          </a:xfrm>
        </p:grpSpPr>
        <p:pic>
          <p:nvPicPr>
            <p:cNvPr id="18" name="Picture 17" descr="den-giao-thon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525000" cy="6858000"/>
            </a:xfrm>
            <a:prstGeom prst="rect">
              <a:avLst/>
            </a:prstGeom>
          </p:spPr>
        </p:pic>
        <p:grpSp>
          <p:nvGrpSpPr>
            <p:cNvPr id="19" name="Group 8"/>
            <p:cNvGrpSpPr/>
            <p:nvPr/>
          </p:nvGrpSpPr>
          <p:grpSpPr>
            <a:xfrm>
              <a:off x="1" y="457200"/>
              <a:ext cx="9673827" cy="6267109"/>
              <a:chOff x="1" y="457200"/>
              <a:chExt cx="9673827" cy="626710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" y="5036346"/>
                <a:ext cx="9673827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chemeClr val="bg1"/>
                    </a:solidFill>
                  </a:rPr>
                  <a:t>Đèn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vàng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chậm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lại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dừng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thôi</a:t>
                </a: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7-Point Star 22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Khi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đỏ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bật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lên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các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phương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tiện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giao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thông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phải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làm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2057400"/>
            <a:ext cx="5071689" cy="4800600"/>
            <a:chOff x="0" y="2057400"/>
            <a:chExt cx="5071689" cy="4800600"/>
          </a:xfrm>
        </p:grpSpPr>
        <p:pic>
          <p:nvPicPr>
            <p:cNvPr id="12" name="Picture 11" descr="dendodenxanh_zpsgkgz2vkk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" y="2057400"/>
              <a:ext cx="5071688" cy="480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5780782"/>
              <a:ext cx="502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</a:rPr>
                <a:t>Đèn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đỏ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dừng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lại</a:t>
              </a:r>
              <a:r>
                <a:rPr lang="en-US" sz="3200" b="1" dirty="0">
                  <a:solidFill>
                    <a:schemeClr val="bg1"/>
                  </a:solidFill>
                </a:rPr>
                <a:t>, </a:t>
              </a:r>
              <a:r>
                <a:rPr lang="en-US" sz="3200" b="1" dirty="0" err="1">
                  <a:solidFill>
                    <a:schemeClr val="bg1"/>
                  </a:solidFill>
                </a:rPr>
                <a:t>kẻo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rồi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tông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nhau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7-Point Star 14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8310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Bé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ngoan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bé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nhớ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điều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gì</a:t>
            </a:r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2" name="7-Point Star 11">
            <a:hlinkClick r:id="rId4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ruyen-tho-32-359x2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28801"/>
            <a:ext cx="5181600" cy="5029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019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76400" y="1447800"/>
            <a:ext cx="59121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7" name="Picture 15" descr="Picture1bupb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3639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33600" y="1143000"/>
            <a:ext cx="61093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12" name="Picture 15" descr="Picture1bupbe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2133600"/>
            <a:ext cx="73917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h-dep-hoa-hinh-de-thu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605135"/>
            <a:ext cx="8257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qua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ngã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đường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phố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008nn9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123950" y="1905000"/>
            <a:ext cx="7181850" cy="1371600"/>
            <a:chOff x="756" y="2832"/>
            <a:chExt cx="4524" cy="936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6" name="Picture 16" descr="Chµo t¹m biÖ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6" y="2832"/>
              <a:ext cx="4092" cy="936"/>
            </a:xfrm>
            <a:prstGeom prst="rect">
              <a:avLst/>
            </a:prstGeom>
            <a:noFill/>
          </p:spPr>
        </p:pic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 dirty="0">
                  <a:solidFill>
                    <a:srgbClr val="00CCFF"/>
                  </a:solidFill>
                  <a:latin typeface=".VnCooperH" pitchFamily="34" charset="0"/>
                </a:rPr>
                <a:t>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h-tho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3726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5105400"/>
            <a:ext cx="6400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76200"/>
            <a:ext cx="9525000" cy="6858000"/>
            <a:chOff x="0" y="76200"/>
            <a:chExt cx="9525000" cy="6858000"/>
          </a:xfrm>
        </p:grpSpPr>
        <p:pic>
          <p:nvPicPr>
            <p:cNvPr id="5" name="Picture 4" descr="den-giao-tho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525000" cy="6858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685800" y="457200"/>
              <a:ext cx="5860900" cy="5904131"/>
              <a:chOff x="685800" y="457200"/>
              <a:chExt cx="5860900" cy="590413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85800" y="5715000"/>
                <a:ext cx="58609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chậm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dừng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thôi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dodenxanh_zpsgkgz2v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290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38800"/>
            <a:ext cx="632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295</Words>
  <Application>Microsoft Office PowerPoint</Application>
  <PresentationFormat>On-screen Show (4:3)</PresentationFormat>
  <Paragraphs>77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.VnCooperH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50</cp:revision>
  <dcterms:created xsi:type="dcterms:W3CDTF">2016-04-10T13:01:26Z</dcterms:created>
  <dcterms:modified xsi:type="dcterms:W3CDTF">2026-03-17T01:49:14Z</dcterms:modified>
</cp:coreProperties>
</file>