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76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77378" y="1828800"/>
            <a:ext cx="695575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PHÂN LOẠI CÁC PTGT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Đặng Thị Ngọc Hường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13/03/2026</a:t>
            </a: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D2E4F6-FE4C-8FA9-5F3C-2ECE143555C2}"/>
              </a:ext>
            </a:extLst>
          </p:cNvPr>
          <p:cNvSpPr txBox="1"/>
          <p:nvPr/>
        </p:nvSpPr>
        <p:spPr>
          <a:xfrm>
            <a:off x="2514600" y="7192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XÃ EADRÔNG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MG HOA CÚC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299</Words>
  <Application>Microsoft Office PowerPoint</Application>
  <PresentationFormat>On-screen Show (4:3)</PresentationFormat>
  <Paragraphs>79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51</cp:revision>
  <dcterms:created xsi:type="dcterms:W3CDTF">2016-04-10T13:01:26Z</dcterms:created>
  <dcterms:modified xsi:type="dcterms:W3CDTF">2026-03-17T01:43:40Z</dcterms:modified>
</cp:coreProperties>
</file>