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277" r:id="rId10"/>
    <p:sldId id="316" r:id="rId11"/>
    <p:sldId id="287" r:id="rId12"/>
    <p:sldId id="286" r:id="rId13"/>
    <p:sldId id="310" r:id="rId14"/>
    <p:sldId id="313" r:id="rId15"/>
    <p:sldId id="314" r:id="rId16"/>
    <p:sldId id="318" r:id="rId17"/>
    <p:sldId id="319" r:id="rId18"/>
    <p:sldId id="317" r:id="rId19"/>
    <p:sldId id="320" r:id="rId20"/>
    <p:sldId id="300" r:id="rId21"/>
    <p:sldId id="301" r:id="rId22"/>
    <p:sldId id="312" r:id="rId23"/>
    <p:sldId id="304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B1B"/>
    <a:srgbClr val="F95207"/>
    <a:srgbClr val="EA22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 varScale="1">
        <p:scale>
          <a:sx n="31" d="100"/>
          <a:sy n="31" d="100"/>
        </p:scale>
        <p:origin x="763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24/2/2026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100+ hình nền powerpoint lạ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8866" y="722313"/>
            <a:ext cx="9232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5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Cúc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15" y="147579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60848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4" y="2767280"/>
            <a:ext cx="896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15" y="4090719"/>
            <a:ext cx="9065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Nũi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Mlô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11/12/2025</a:t>
            </a:r>
          </a:p>
        </p:txBody>
      </p:sp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1565561"/>
            <a:ext cx="2052577" cy="16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2926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" y="5839102"/>
            <a:ext cx="2156029" cy="17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1797850" cy="14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33" y="1820453"/>
            <a:ext cx="1959575" cy="1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10" y="4581128"/>
            <a:ext cx="20176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54055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62" y="4714683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1227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4" name="Rectangle 43"/>
          <p:cNvSpPr/>
          <p:nvPr/>
        </p:nvSpPr>
        <p:spPr>
          <a:xfrm>
            <a:off x="1211107" y="5533474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339752" y="5523892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83148" y="5523892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44008" y="5523892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48264" y="5523892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04644" y="5523892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-4079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1831617" y="692696"/>
            <a:ext cx="1651531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3483148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5318844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7189136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758 L -0.16614 -0.319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15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416" y="5512768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0671" y="5511054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84694" y="5523354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87990" y="5511054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94088" y="5512768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51730" y="5512768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1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2034363" y="45546"/>
            <a:ext cx="972616" cy="30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3144126" y="29522"/>
            <a:ext cx="972616" cy="31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4347422" y="29523"/>
            <a:ext cx="972616" cy="31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5724128" y="9883"/>
            <a:ext cx="972616" cy="31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6948264" y="0"/>
            <a:ext cx="97261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5837E-6 L -0.29931 -0.27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1" grpId="0" animBg="1"/>
      <p:bldP spid="22" grpId="0" animBg="1"/>
      <p:bldP spid="23" grpId="1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1075589" y="495414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412669" y="495414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450897" y="2208776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2194510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302416" y="5512768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20671" y="5511054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84694" y="5523354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87990" y="5511054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94088" y="5512768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51730" y="5512768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6" name="Picture 35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1046560" y="2223606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51445E-7 L -0.33716 -0.26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00808"/>
            <a:ext cx="1219200" cy="5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7774" y="3575662"/>
            <a:ext cx="1628800" cy="4935876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85" y="69097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45" y="3573016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549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80" y="3557261"/>
            <a:ext cx="2019708" cy="16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7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0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-58649" y="2987411"/>
            <a:ext cx="1397915" cy="2141703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6487364" y="5301208"/>
            <a:ext cx="1709428" cy="1535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497578" y="2941945"/>
            <a:ext cx="1397915" cy="2141703"/>
          </a:xfrm>
          <a:prstGeom prst="rect">
            <a:avLst/>
          </a:prstGeom>
          <a:noFill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</p:spPr>
      </p:pic>
      <p:pic>
        <p:nvPicPr>
          <p:cNvPr id="38" name="Picture 37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6449941" y="2901009"/>
            <a:ext cx="1397915" cy="2141703"/>
          </a:xfrm>
          <a:prstGeom prst="rect">
            <a:avLst/>
          </a:prstGeom>
          <a:noFill/>
        </p:spPr>
      </p:pic>
      <p:pic>
        <p:nvPicPr>
          <p:cNvPr id="39" name="Picture 38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7746085" y="2859914"/>
            <a:ext cx="1397915" cy="2141703"/>
          </a:xfrm>
          <a:prstGeom prst="rect">
            <a:avLst/>
          </a:prstGeom>
          <a:noFill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5089449" y="116583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6375066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7653609" y="108976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899592" y="332656"/>
            <a:ext cx="7344816" cy="597666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ga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57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i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-30517"/>
            <a:ext cx="464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4000" b="1" dirty="0" err="1">
                <a:solidFill>
                  <a:schemeClr val="tx1"/>
                </a:solidFill>
              </a:rPr>
              <a:t>Cách</a:t>
            </a:r>
            <a:r>
              <a:rPr lang="en-SG" sz="4000" b="1" dirty="0">
                <a:solidFill>
                  <a:schemeClr val="tx1"/>
                </a:solidFill>
              </a:rPr>
              <a:t> </a:t>
            </a:r>
            <a:r>
              <a:rPr lang="en-SG" sz="4000" b="1" dirty="0" err="1">
                <a:solidFill>
                  <a:schemeClr val="tx1"/>
                </a:solidFill>
              </a:rPr>
              <a:t>chơi</a:t>
            </a:r>
            <a:r>
              <a:rPr lang="en-SG" sz="4000" b="1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632864"/>
              </p:ext>
            </p:extLst>
          </p:nvPr>
        </p:nvGraphicFramePr>
        <p:xfrm>
          <a:off x="249" y="2708920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8994" y="2714163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751432"/>
              </p:ext>
            </p:extLst>
          </p:nvPr>
        </p:nvGraphicFramePr>
        <p:xfrm>
          <a:off x="249" y="2708920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3968" y="2656092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251520" y="2636912"/>
            <a:ext cx="8784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lần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212976"/>
            <a:ext cx="1717964" cy="3645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1772">
            <a:off x="2082057" y="4478649"/>
            <a:ext cx="1700149" cy="3126861"/>
          </a:xfrm>
          <a:prstGeom prst="rect">
            <a:avLst/>
          </a:prstGeom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9" y="368865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0257"/>
            <a:ext cx="1371600" cy="17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2128"/>
            <a:ext cx="18722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50097"/>
            <a:ext cx="2163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63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>
              <a:solidFill>
                <a:prstClr val="white"/>
              </a:solidFill>
              <a:hlinkClick r:id="rId3" action="ppaction://hlinksldjump"/>
            </a:endParaRPr>
          </a:p>
          <a:p>
            <a:pPr marL="0" lvl="0" indent="0" algn="ctr">
              <a:buNone/>
            </a:pPr>
            <a:r>
              <a:rPr lang="en-SG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</a:p>
        </p:txBody>
      </p:sp>
      <p:sp>
        <p:nvSpPr>
          <p:cNvPr id="4" name="Content Placeholder 2">
            <a:hlinkClick r:id="rId4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</a:t>
            </a: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</a:t>
            </a:r>
            <a:endParaRPr lang="en-SG" sz="10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  <a:r>
              <a:rPr lang="en-SG" sz="30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hlinkClick r:id="rId7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586604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3635598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586604" y="3562788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1655676" y="3573016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079513" y="2670345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1475415" y="4779715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64287" y="2636912"/>
            <a:ext cx="1868225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Left Arrow 7"/>
          <p:cNvSpPr/>
          <p:nvPr/>
        </p:nvSpPr>
        <p:spPr>
          <a:xfrm>
            <a:off x="7020272" y="5734087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362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109224" y="98072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2442740" y="980727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4644007" y="98072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18372" y="422108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2411761" y="4230781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4644008" y="4149079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392</Words>
  <Application>Microsoft Office PowerPoint</Application>
  <PresentationFormat>On-screen Show (4:3)</PresentationFormat>
  <Paragraphs>103</Paragraphs>
  <Slides>24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TRÒ CHƠI: Ô số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2:Đội nào nhanh</vt:lpstr>
      <vt:lpstr>Điền dãy số tự nhiên theo thứ tự từ bé đến lớn</vt:lpstr>
      <vt:lpstr>PowerPoint Presentation</vt:lpstr>
      <vt:lpstr>Điền dãy số tự nhiên theo thứ tự từ lớn đến bé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Administrator</cp:lastModifiedBy>
  <cp:revision>164</cp:revision>
  <dcterms:created xsi:type="dcterms:W3CDTF">2020-04-04T14:12:31Z</dcterms:created>
  <dcterms:modified xsi:type="dcterms:W3CDTF">2026-02-24T01:08:31Z</dcterms:modified>
</cp:coreProperties>
</file>