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75" r:id="rId4"/>
    <p:sldId id="284" r:id="rId5"/>
    <p:sldId id="371" r:id="rId6"/>
    <p:sldId id="377" r:id="rId7"/>
    <p:sldId id="285" r:id="rId8"/>
    <p:sldId id="372" r:id="rId9"/>
    <p:sldId id="352" r:id="rId10"/>
    <p:sldId id="338" r:id="rId11"/>
    <p:sldId id="282" r:id="rId12"/>
    <p:sldId id="349" r:id="rId13"/>
    <p:sldId id="380" r:id="rId14"/>
    <p:sldId id="357" r:id="rId15"/>
    <p:sldId id="382" r:id="rId16"/>
    <p:sldId id="350" r:id="rId17"/>
    <p:sldId id="383" r:id="rId18"/>
    <p:sldId id="373" r:id="rId19"/>
    <p:sldId id="336" r:id="rId20"/>
    <p:sldId id="374" r:id="rId21"/>
    <p:sldId id="375" r:id="rId22"/>
    <p:sldId id="376" r:id="rId23"/>
    <p:sldId id="378" r:id="rId24"/>
    <p:sldId id="35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4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FCE-13DF-4FF3-B085-F11F1A329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50D28-1C4E-47D2-8B01-7D7E4A158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81BBB-6BD3-4518-92FC-723772A5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602F-F938-45A3-B65A-3ABBBFC0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D1791-8D7F-40FC-978C-D7A9FAE6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78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D620-F900-4DB9-8D8D-CE26DF5EB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E69BB-794F-4B44-823C-F397CE0F3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B3563-0F8C-4C0F-91C7-649FF1E1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3BFC6-169E-49A3-9CC9-7A1167C0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E5223-8929-40F0-933F-38C3B4A0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04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B44CFA-9D62-47CB-B1CA-1B2C2D808F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D9D4F-6FEE-417F-8B79-33AA15410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00974-77E2-4CF4-92BC-6FC70968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F77BE-8198-4C2C-9DE3-BA06DC25E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BA828-8A21-483F-B505-40038C0E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848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E2309CE7-89DC-C2C4-CCE3-C580DC644F2E}"/>
              </a:ext>
            </a:extLst>
          </p:cNvPr>
          <p:cNvSpPr/>
          <p:nvPr/>
        </p:nvSpPr>
        <p:spPr>
          <a:xfrm>
            <a:off x="243418" y="182564"/>
            <a:ext cx="11705167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id="{8D40329A-9106-89AB-1C3D-E0F87E7EDAC5}"/>
              </a:ext>
            </a:extLst>
          </p:cNvPr>
          <p:cNvCxnSpPr/>
          <p:nvPr/>
        </p:nvCxnSpPr>
        <p:spPr>
          <a:xfrm>
            <a:off x="1979084" y="3733800"/>
            <a:ext cx="8229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8507F75-C200-810D-81E7-C153B8DC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7A591F4-B574-C6BB-1E5B-8D05F460D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B18624-F974-ED71-64C6-1C7AAC42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D0BFBAB-4078-4362-B1BF-B1961F0527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024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938CD-7136-1607-0133-0769AE233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D5336-8BDC-FC33-61F6-D9218CBE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719B0-D451-383F-0990-93C3C748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917DA-D5FE-4282-B81B-3E8E3F83CF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9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77A9A838-610B-D9AC-FD1E-718CEFD4C90B}"/>
              </a:ext>
            </a:extLst>
          </p:cNvPr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2A2DE8-A167-7EF5-8BBE-195264E66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0A4BFB-AD06-055B-9657-2CD0D27F0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F08917-FB2E-51DF-6807-0012C084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BFF19D-B2DE-40DB-8275-04394D398A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710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29A0B1-CBDA-17A9-906F-9C7F7B297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CFB6B-A579-5626-81F6-5F922F4A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91B1B-2553-2338-087A-763A6249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85620-0B08-44CD-B563-2259D61287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301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D89B3B-572F-DA58-EFB6-AED75A53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2CD285B-E929-3D16-8103-0567CC842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46AEB7-8CFC-D7E8-C213-42543742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98C65-3B5E-4083-9C1D-BF3B5D6079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735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21EB4A5-D8AE-5FFB-E2D0-63881D4A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36428C-75CB-A4FC-9235-6CEAC0E46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5210A7-246A-56C2-14BA-5C8A9FD9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6D469-2853-4114-9556-A7326C5D61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16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3E965B-342A-FAA9-1768-A00A6839A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43EBEC-6C4D-2B2D-02A7-E5F14077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327A9E-5F79-7AD9-0061-D6780823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3EF86-EB50-49F0-B0AD-ED6D619D7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412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752" y="1097280"/>
            <a:ext cx="5532851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B5FF2B-D6BD-9404-942C-A631BC55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ECD2B7-B017-E7A7-2DB7-7DF690D2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EC968A-344F-881D-3EC1-4C421EFC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4ABF4-BD26-4865-BE5A-8F613F034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8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6B0D5-DB7C-4B05-A2BA-6040843A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A8436-6F5A-4A8F-91B6-647224194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0C30F-A8EB-4EA7-82FE-82F8E00DA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71DA3-10B9-48F1-9B1C-8C0EA94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A02BC-7001-4096-9E8E-2CC627BD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305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8810" y="1069848"/>
            <a:ext cx="5676937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213A25-B484-FDF9-D9A8-F488985C7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D00D55-DEC3-56CA-EF8B-360B9C8F2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C4436C-EC0C-97F1-A944-5E60C5DC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E123F-738B-4284-9172-B89F5A6983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776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6D6EF-A51B-AAD0-A000-52FF3681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58C4F-0529-0773-A369-F1A4F3D90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05585-28C7-C873-39CD-D78F0E20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C484-F6A6-4332-9C13-D2D4EE7FB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567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7B5F3-6CD3-7883-374A-BCD90C7BD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7F1D4-9C06-DC86-9811-1E6DFF940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CBF8-1A26-354F-C252-208C1F46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24389-942F-48F1-830F-1DCB37381B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682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CD2432-77A3-CB47-99E7-2441103FDE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9E67C3-0EAB-46D7-3B4F-4607682888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8AAAED-DCCA-013F-A9AA-A023DE863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896CFC-36AE-4060-91A5-CF8C70D9A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544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4C9F5C-C3CB-3F5B-77DB-E5292DD17B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15625F-71B0-ECF4-A27D-03408A94A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BBD1E1-5395-2FE3-0903-583B21D1BD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26A82-306C-4381-A510-6C648CED71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3488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FFD8B4-B257-CD53-C2CA-8A936A2587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64A558-BD67-4D54-0780-FEFF15764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0F20A0-A566-4FC5-50FD-37768CC15F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C37C4-4A2F-450E-8795-7243C2E28D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607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6AF46-092E-FEB8-7BC3-8625B71D8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49DD86-EB74-1588-ACA5-698DE0FE7B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05A445-4D62-3521-0E3B-ADC592CEE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0D199-62BA-4BCB-BBA4-179FCE9C8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421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B8D4AB7-C165-6A32-B50D-B71B367C18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BE4DB3-7176-E59F-77F6-922A8F10A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B439A99-B26A-4188-995B-6E848D2BA8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66A61-0BD3-4910-94AD-D3850B4FBC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986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A5B340A-F8E1-529E-B88D-955547E0C3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62772A-947B-3AEB-8779-3DE5FCE559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EFD373-B9BA-84E8-C787-74FEB2C656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D9AC45-7071-409E-AC4A-53F105C67B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385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0D785B-EEA7-7F4A-845B-EFB54D8585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1D98F3-84DA-F09C-98C3-552578CC56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256584-1CDE-D9B9-F581-31A420D6AD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1E5FE-2962-4C98-9CE8-AF9A20F1D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64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B06C5-E0E2-48A8-A92E-A89F7CDD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1196D-14AF-4E4C-B21F-FC2CE319B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0BA08-969F-4CAF-A933-AD64DD59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C3D5D-8674-4F8F-89CF-FB501A7F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9D267-7B07-4942-B310-486B2E0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104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24D7E-DA37-54E2-8724-832372ACE8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AED461-D37E-1914-8AFA-E9733CCA9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92FB6D-3244-EA81-9FEE-85636DDAF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9A894-EC3E-497D-8672-CE9BB92D1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104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0D964B-1E73-741D-0B93-FAFB542459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B7FEE6-30ED-9D89-5125-881908FF74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CFB13D-1A84-C3A4-764F-AAE922F8E4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AD6E1-C8A7-49B1-A6E7-897B7A0B03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779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DD6B97-8A0A-6905-054F-65E92D931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5A9AF6-E673-0F11-CFED-CB60DCD0BA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5F3CA4-C0CE-ED00-3E7C-A776B84094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743D6C-AF2B-4B63-A0FE-534B88498B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134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4C3764-DB18-08D0-09F7-2F4EF5C2D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B56D2C-605F-0707-0B89-33EB18112D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35D6FF-CCB8-9E72-063E-DB1128E21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F0605-A284-4344-9CFE-C5C919A67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77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CFCAE-B2DC-4E99-951F-5B616CDF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7E6BB-9412-427F-A7B5-20BA74927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DE4C0-8651-4E21-9A85-C07C6F424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4E613-7D22-4476-BB0C-B4559A20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4AB7C-610F-4460-8D28-3DFA99D5B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EDC85-0FE7-4B79-8EAF-2D71DCD5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67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BD6FB-5CC9-4263-8D83-6A257426F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FCC5D-F622-4BDD-9590-9DA41C4FE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2C481F-4840-4C48-A2D9-1607326D8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775D78-AEFD-4276-AB20-CD92223F4C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899C4D-33F5-4520-8238-1E51FD2FF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96513-5539-4669-8EDD-5B544B39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85C5C9-3F76-4486-B5BF-8091DAB0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E368C-E327-4ABD-8441-306367A1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497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3A86-720D-4235-BE7C-21CDA4F0B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2E960-F0C7-497E-AE62-B08B5083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CD5EE-F83B-4815-9D66-409CD9937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CEF50-34F1-41F8-8DC9-420083C4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14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E91DDC-29E7-4B03-912A-5F40C971A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AC6F96-EC4A-4693-97E3-7B5820F79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54242-69B9-4F62-AD8D-BE268F41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28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73904-0590-4A4A-93AC-C13DD145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7ECBD-9957-4F7C-8BB2-7B443721E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A5CC5-E18F-463E-B6C4-24E37BB44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66375-A48F-4DF3-90D3-CD181C756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0FAC0-BFDB-4B85-8F63-540D2F1F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76509-D981-4486-83AF-166A9068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452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8659-8ADD-424F-A1F4-0C1914146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A3292-8221-4030-ACD5-B17E21B34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EF3BF-7D27-4ABF-95F9-D56B019F5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A719DD-403C-4CFA-8985-28006338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0F2A1-1C96-42B3-9A97-D333AD30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F3296-119F-4B66-A130-1E7A675E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80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3987FD-1654-4579-BCE1-B59E2292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FEB4D-A136-4951-9751-4AD19F4F1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434C7-E922-4A54-AA9B-580E14CDF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D476A-9CC2-4722-B417-C78D5992376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B08D1-B759-42FF-8237-21559D058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2D251-C08D-42D5-816B-81BDAD316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8FD40-92BB-42A8-8B14-64114DC75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1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2B0EBE-3547-2CEF-E3EC-68308FB27D8F}"/>
              </a:ext>
            </a:extLst>
          </p:cNvPr>
          <p:cNvSpPr/>
          <p:nvPr/>
        </p:nvSpPr>
        <p:spPr>
          <a:xfrm>
            <a:off x="243418" y="182564"/>
            <a:ext cx="11705167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37C93F98-E517-201B-FA26-7A69B49D85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1" y="609601"/>
            <a:ext cx="987636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445944E-83A2-E72D-C631-983EF41AD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057400"/>
            <a:ext cx="987213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BDD72-DAC0-1A9E-F0C0-446FC046D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00" y="6224589"/>
            <a:ext cx="2328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2F1B7-E3DC-FA60-8950-133823D08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700" y="6224589"/>
            <a:ext cx="4718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66373-F286-2EF2-F8EF-6A5BA3391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0268" y="6224589"/>
            <a:ext cx="17060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9007955-1EA7-4A04-BA71-E85F7CF8EA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80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EFACC90-E3F5-5637-5AE9-4BBEF5C50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3642A14-0B1F-04C0-10BC-FDF0376035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E728CA4-D6CA-AF46-D856-6190CAB18B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5122B9-E1B0-510F-CDE6-26D7C94565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60B4073-2D61-2666-4697-6CA9616CFD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57D76562-A3EF-4692-8AF6-C753003DFD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5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gif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gif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2.gif"/><Relationship Id="rId1" Type="http://schemas.openxmlformats.org/officeDocument/2006/relationships/audio" Target="file:///D:\Am%20Nhac\Nguoi%20GV%20Nhan%20Dan\Tro%20lai%20truong%20xua.wav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wmf"/><Relationship Id="rId4" Type="http://schemas.openxmlformats.org/officeDocument/2006/relationships/image" Target="../media/image30.gif"/><Relationship Id="rId9" Type="http://schemas.openxmlformats.org/officeDocument/2006/relationships/image" Target="../media/image35.wmf"/><Relationship Id="rId1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kh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0188"/>
            <a:ext cx="121920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362200" y="-224440"/>
            <a:ext cx="69342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Lĩnh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ngữ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srgbClr val="FF0000"/>
                </a:solidFill>
                <a:latin typeface="Times New Roman" pitchFamily="18" charset="0"/>
              </a:rPr>
              <a:t>Chủ</a:t>
            </a:r>
            <a:r>
              <a:rPr lang="en-US" sz="3200" b="1" baseline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baseline="0" dirty="0" err="1">
                <a:solidFill>
                  <a:srgbClr val="FF0000"/>
                </a:solidFill>
                <a:latin typeface="Times New Roman" pitchFamily="18" charset="0"/>
              </a:rPr>
              <a:t>đề</a:t>
            </a:r>
            <a:r>
              <a:rPr lang="en-US" sz="3200" b="1" baseline="0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xuân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quen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cái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</a:rPr>
              <a:t>Đề</a:t>
            </a:r>
            <a:r>
              <a:rPr lang="en-US" sz="3200" b="1" noProof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</a:rPr>
              <a:t>tài</a:t>
            </a:r>
            <a:r>
              <a:rPr lang="en-US" sz="3200" b="1" noProof="0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3200" b="1" noProof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</a:rPr>
              <a:t>quen</a:t>
            </a:r>
            <a:r>
              <a:rPr lang="en-US" sz="3200" b="1" noProof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3200" b="1" noProof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</a:rPr>
              <a:t>cái</a:t>
            </a:r>
            <a:r>
              <a:rPr lang="en-US" sz="3200" b="1" noProof="0" dirty="0">
                <a:solidFill>
                  <a:srgbClr val="FF0000"/>
                </a:solidFill>
                <a:latin typeface="Times New Roman" pitchFamily="18" charset="0"/>
              </a:rPr>
              <a:t> “h, k”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</a:rPr>
              <a:t>Độ</a:t>
            </a:r>
            <a:r>
              <a:rPr lang="en-US" sz="3200" b="1" noProof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</a:rPr>
              <a:t>tuổi</a:t>
            </a:r>
            <a:r>
              <a:rPr lang="en-US" sz="3200" b="1" noProof="0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</a:rPr>
              <a:t>Lớp</a:t>
            </a:r>
            <a:r>
              <a:rPr lang="en-US" sz="3200" b="1" noProof="0" dirty="0">
                <a:solidFill>
                  <a:srgbClr val="FF0000"/>
                </a:solidFill>
                <a:latin typeface="Times New Roman" pitchFamily="18" charset="0"/>
              </a:rPr>
              <a:t> 5 - 6 </a:t>
            </a: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</a:rPr>
              <a:t>tuổi</a:t>
            </a:r>
            <a:endParaRPr lang="en-US" sz="3200" b="1" noProof="0" dirty="0">
              <a:solidFill>
                <a:srgbClr val="FF0000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Thời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gian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30 - 35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 H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Nũi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Mlô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: 06/02/2026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D47032-CE96-92D1-BA5B-19F102BF0651}"/>
              </a:ext>
            </a:extLst>
          </p:cNvPr>
          <p:cNvSpPr txBox="1"/>
          <p:nvPr/>
        </p:nvSpPr>
        <p:spPr>
          <a:xfrm>
            <a:off x="2925809" y="690856"/>
            <a:ext cx="5536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EA ĐRÔNG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GIÁO HOA CÚC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  <p:bldP spid="410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3">
            <a:extLst>
              <a:ext uri="{FF2B5EF4-FFF2-40B4-BE49-F238E27FC236}">
                <a16:creationId xmlns:a16="http://schemas.microsoft.com/office/drawing/2014/main" id="{39A01F06-1409-428F-A2BC-4EFBB39EE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120" y="880548"/>
            <a:ext cx="418131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Arial" charset="0"/>
              </a:rPr>
              <a:t>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B1947-F3E0-46CC-AC18-CD22FA41478E}"/>
              </a:ext>
            </a:extLst>
          </p:cNvPr>
          <p:cNvSpPr txBox="1"/>
          <p:nvPr/>
        </p:nvSpPr>
        <p:spPr>
          <a:xfrm>
            <a:off x="6273113" y="263186"/>
            <a:ext cx="5918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Cấu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h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273A92-3093-4C63-8E7F-5E9C6D9FE8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85" t="23146" r="56207" b="32723"/>
          <a:stretch/>
        </p:blipFill>
        <p:spPr>
          <a:xfrm>
            <a:off x="7173532" y="1333758"/>
            <a:ext cx="643943" cy="4572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D85042-21D9-461C-8931-9E5B0D9C15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31" t="31691" r="29737" b="38074"/>
          <a:stretch/>
        </p:blipFill>
        <p:spPr>
          <a:xfrm>
            <a:off x="7817475" y="2523464"/>
            <a:ext cx="2609371" cy="288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ẫu slide 1000+ Hình nền hoa đẹp cho powerpoint Dễ sử dụng">
            <a:extLst>
              <a:ext uri="{FF2B5EF4-FFF2-40B4-BE49-F238E27FC236}">
                <a16:creationId xmlns:a16="http://schemas.microsoft.com/office/drawing/2014/main" id="{445A5BE8-CA9D-B970-87A6-3FD65449D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584C9-3082-0B8C-2D9A-37567C4D3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8" t="25555" r="37862" b="36221"/>
          <a:stretch>
            <a:fillRect/>
          </a:stretch>
        </p:blipFill>
        <p:spPr bwMode="auto">
          <a:xfrm>
            <a:off x="2636018" y="1704023"/>
            <a:ext cx="182562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72511-0DFD-62F9-CAF3-323B5F18F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9" t="34505" r="34666" b="7349"/>
          <a:stretch>
            <a:fillRect/>
          </a:stretch>
        </p:blipFill>
        <p:spPr bwMode="auto">
          <a:xfrm>
            <a:off x="6095999" y="1818752"/>
            <a:ext cx="16002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A632D8-932E-A11E-6FA5-A10CA80D0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2" r="37354" b="47163"/>
          <a:stretch>
            <a:fillRect/>
          </a:stretch>
        </p:blipFill>
        <p:spPr bwMode="auto">
          <a:xfrm>
            <a:off x="9134789" y="1624038"/>
            <a:ext cx="19050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58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4060209" y="612844"/>
            <a:ext cx="407158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 charset="0"/>
              </a:rPr>
              <a:t>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vant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6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Background hoa hướng dương cực đẹp - Ảnh đẹp Free">
            <a:extLst>
              <a:ext uri="{FF2B5EF4-FFF2-40B4-BE49-F238E27FC236}">
                <a16:creationId xmlns:a16="http://schemas.microsoft.com/office/drawing/2014/main" id="{20B87752-2920-AA46-B6C5-4F0D96DE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8F0B2520-9B95-4CE1-D02A-CFB8977FD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044" y="-280218"/>
            <a:ext cx="7344697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49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57BE59B-657A-4115-95B7-A4EBBCD3E0A0}"/>
              </a:ext>
            </a:extLst>
          </p:cNvPr>
          <p:cNvSpPr txBox="1"/>
          <p:nvPr/>
        </p:nvSpPr>
        <p:spPr>
          <a:xfrm>
            <a:off x="3669426" y="181949"/>
            <a:ext cx="5918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tạo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k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CB72F156-666F-4766-B7AC-245E6410A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635" y="826356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.VnAvant" pitchFamily="34" charset="0"/>
                <a:ea typeface="+mn-ea"/>
                <a:cs typeface="Arial" charset="0"/>
              </a:rPr>
              <a:t>k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.VnAvant" pitchFamily="34" charset="0"/>
              <a:ea typeface="+mn-ea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6150A6-6265-495B-A927-B44E7A781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22" t="19132" r="55739" b="33038"/>
          <a:stretch/>
        </p:blipFill>
        <p:spPr>
          <a:xfrm>
            <a:off x="6896793" y="1468192"/>
            <a:ext cx="529891" cy="3335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2C3F63-9A19-4E45-90BF-4F5F8BE318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50" t="34178" r="36288" b="52677"/>
          <a:stretch/>
        </p:blipFill>
        <p:spPr>
          <a:xfrm>
            <a:off x="7434430" y="2527478"/>
            <a:ext cx="1209744" cy="901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2F2CE-9271-49BA-9D34-1915B8410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06" t="47746" r="35031" b="39227"/>
          <a:stretch/>
        </p:blipFill>
        <p:spPr>
          <a:xfrm>
            <a:off x="7426684" y="3429000"/>
            <a:ext cx="1217490" cy="9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50+ hình nền powerpoint hoa hướng dương đầy năng lượng và tươi sáng">
            <a:extLst>
              <a:ext uri="{FF2B5EF4-FFF2-40B4-BE49-F238E27FC236}">
                <a16:creationId xmlns:a16="http://schemas.microsoft.com/office/drawing/2014/main" id="{9F96F413-C53E-BF5E-A15E-47BFFD616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1A8EA440-118E-147D-7112-DB3EBEDB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t="25620" r="39999" b="37190"/>
          <a:stretch>
            <a:fillRect/>
          </a:stretch>
        </p:blipFill>
        <p:spPr bwMode="auto">
          <a:xfrm>
            <a:off x="1634613" y="1403555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05C9984B-A4DE-EC5B-67AC-DED28B220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5" t="33948" r="34395" b="15656"/>
          <a:stretch>
            <a:fillRect/>
          </a:stretch>
        </p:blipFill>
        <p:spPr bwMode="auto">
          <a:xfrm>
            <a:off x="5556403" y="1530555"/>
            <a:ext cx="169862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829F62C-E6D5-293A-17CD-D96335B11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4" r="39653" b="49255"/>
          <a:stretch>
            <a:fillRect/>
          </a:stretch>
        </p:blipFill>
        <p:spPr bwMode="auto">
          <a:xfrm>
            <a:off x="8949044" y="1305232"/>
            <a:ext cx="21939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76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6">
            <a:extLst>
              <a:ext uri="{FF2B5EF4-FFF2-40B4-BE49-F238E27FC236}">
                <a16:creationId xmlns:a16="http://schemas.microsoft.com/office/drawing/2014/main" id="{AF164516-A510-9574-258B-9EBD37811DAC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-152400"/>
            <a:ext cx="9829800" cy="7467600"/>
            <a:chOff x="0" y="-19"/>
            <a:chExt cx="5760" cy="4377"/>
          </a:xfrm>
        </p:grpSpPr>
        <p:pic>
          <p:nvPicPr>
            <p:cNvPr id="19466" name="Picture 7" descr="flower[1][1][1][1]">
              <a:extLst>
                <a:ext uri="{FF2B5EF4-FFF2-40B4-BE49-F238E27FC236}">
                  <a16:creationId xmlns:a16="http://schemas.microsoft.com/office/drawing/2014/main" id="{B1307CAE-1395-0278-DE10-EA9EE02D138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8" descr="flower[1][1][1][1]">
              <a:extLst>
                <a:ext uri="{FF2B5EF4-FFF2-40B4-BE49-F238E27FC236}">
                  <a16:creationId xmlns:a16="http://schemas.microsoft.com/office/drawing/2014/main" id="{10D9257F-4AFE-B91A-B41F-CD02D54E02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9" descr="flower[1][1][1][1]">
              <a:extLst>
                <a:ext uri="{FF2B5EF4-FFF2-40B4-BE49-F238E27FC236}">
                  <a16:creationId xmlns:a16="http://schemas.microsoft.com/office/drawing/2014/main" id="{CD7BBDE9-46B9-C9E0-8EBF-F98DCC9FBB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0" descr="flower[1][1][1][1]">
              <a:extLst>
                <a:ext uri="{FF2B5EF4-FFF2-40B4-BE49-F238E27FC236}">
                  <a16:creationId xmlns:a16="http://schemas.microsoft.com/office/drawing/2014/main" id="{A64BEE28-CE62-4C24-0C74-291CD259C48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TextBox 1">
            <a:extLst>
              <a:ext uri="{FF2B5EF4-FFF2-40B4-BE49-F238E27FC236}">
                <a16:creationId xmlns:a16="http://schemas.microsoft.com/office/drawing/2014/main" id="{A9FD9BBD-FD17-73EA-5620-63C0ECB1B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1614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So </a:t>
            </a:r>
            <a:r>
              <a:rPr lang="en-US" alt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sánh</a:t>
            </a:r>
            <a:r>
              <a:rPr lang="en-US" alt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</p:txBody>
      </p:sp>
      <p:pic>
        <p:nvPicPr>
          <p:cNvPr id="19460" name="Picture 1">
            <a:extLst>
              <a:ext uri="{FF2B5EF4-FFF2-40B4-BE49-F238E27FC236}">
                <a16:creationId xmlns:a16="http://schemas.microsoft.com/office/drawing/2014/main" id="{063EB5EE-1738-D42A-033A-EB068E67C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0" t="32928" r="56062" b="13931"/>
          <a:stretch>
            <a:fillRect/>
          </a:stretch>
        </p:blipFill>
        <p:spPr bwMode="auto">
          <a:xfrm>
            <a:off x="2794000" y="2825751"/>
            <a:ext cx="49053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>
            <a:extLst>
              <a:ext uri="{FF2B5EF4-FFF2-40B4-BE49-F238E27FC236}">
                <a16:creationId xmlns:a16="http://schemas.microsoft.com/office/drawing/2014/main" id="{CE9B0FB9-D036-89FD-4CF9-1D7384613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8" t="30919" r="55783" b="13931"/>
          <a:stretch>
            <a:fillRect/>
          </a:stretch>
        </p:blipFill>
        <p:spPr bwMode="auto">
          <a:xfrm>
            <a:off x="7367641" y="2805113"/>
            <a:ext cx="51752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">
            <a:extLst>
              <a:ext uri="{FF2B5EF4-FFF2-40B4-BE49-F238E27FC236}">
                <a16:creationId xmlns:a16="http://schemas.microsoft.com/office/drawing/2014/main" id="{03E35F91-ADB3-C242-919F-8B40CE7AB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5" t="32928" r="35316" b="13931"/>
          <a:stretch>
            <a:fillRect/>
          </a:stretch>
        </p:blipFill>
        <p:spPr bwMode="auto">
          <a:xfrm>
            <a:off x="3952875" y="2805113"/>
            <a:ext cx="45085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">
            <a:extLst>
              <a:ext uri="{FF2B5EF4-FFF2-40B4-BE49-F238E27FC236}">
                <a16:creationId xmlns:a16="http://schemas.microsoft.com/office/drawing/2014/main" id="{6697DE83-8496-C61C-7C16-E6FA72938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8" t="32928" r="43665" b="13931"/>
          <a:stretch>
            <a:fillRect/>
          </a:stretch>
        </p:blipFill>
        <p:spPr bwMode="auto">
          <a:xfrm>
            <a:off x="3284539" y="2805113"/>
            <a:ext cx="668337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">
            <a:extLst>
              <a:ext uri="{FF2B5EF4-FFF2-40B4-BE49-F238E27FC236}">
                <a16:creationId xmlns:a16="http://schemas.microsoft.com/office/drawing/2014/main" id="{34795E31-2AC5-C8DD-DDB9-A9C843825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7" t="64381" r="32550" b="13931"/>
          <a:stretch>
            <a:fillRect/>
          </a:stretch>
        </p:blipFill>
        <p:spPr bwMode="auto">
          <a:xfrm>
            <a:off x="7883526" y="4298950"/>
            <a:ext cx="12938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">
            <a:extLst>
              <a:ext uri="{FF2B5EF4-FFF2-40B4-BE49-F238E27FC236}">
                <a16:creationId xmlns:a16="http://schemas.microsoft.com/office/drawing/2014/main" id="{86686265-EBAA-9A28-FB2E-64F0C30D1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7" t="45233" r="32550" b="35236"/>
          <a:stretch>
            <a:fillRect/>
          </a:stretch>
        </p:blipFill>
        <p:spPr bwMode="auto">
          <a:xfrm>
            <a:off x="7883526" y="3370264"/>
            <a:ext cx="1293813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6">
            <a:extLst>
              <a:ext uri="{FF2B5EF4-FFF2-40B4-BE49-F238E27FC236}">
                <a16:creationId xmlns:a16="http://schemas.microsoft.com/office/drawing/2014/main" id="{F0C9F611-207D-591F-6F1E-944ADDE21EF3}"/>
              </a:ext>
            </a:extLst>
          </p:cNvPr>
          <p:cNvGrpSpPr>
            <a:grpSpLocks/>
          </p:cNvGrpSpPr>
          <p:nvPr/>
        </p:nvGrpSpPr>
        <p:grpSpPr bwMode="auto">
          <a:xfrm>
            <a:off x="0" y="-120650"/>
            <a:ext cx="12192000" cy="7435850"/>
            <a:chOff x="0" y="0"/>
            <a:chExt cx="5760" cy="4358"/>
          </a:xfrm>
        </p:grpSpPr>
        <p:pic>
          <p:nvPicPr>
            <p:cNvPr id="20486" name="Picture 7" descr="flower[1][1][1][1]">
              <a:extLst>
                <a:ext uri="{FF2B5EF4-FFF2-40B4-BE49-F238E27FC236}">
                  <a16:creationId xmlns:a16="http://schemas.microsoft.com/office/drawing/2014/main" id="{0A608D59-A5A0-D478-F13B-060E73E439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8" descr="flower[1][1][1][1]">
              <a:extLst>
                <a:ext uri="{FF2B5EF4-FFF2-40B4-BE49-F238E27FC236}">
                  <a16:creationId xmlns:a16="http://schemas.microsoft.com/office/drawing/2014/main" id="{19E1D346-8DF3-A4F3-58B8-F1078CA6B17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9" descr="flower[1][1][1][1]">
              <a:extLst>
                <a:ext uri="{FF2B5EF4-FFF2-40B4-BE49-F238E27FC236}">
                  <a16:creationId xmlns:a16="http://schemas.microsoft.com/office/drawing/2014/main" id="{9FC2FAE5-BF2F-ADD3-850F-D874D7CBAA2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3" name="TextBox 1">
            <a:extLst>
              <a:ext uri="{FF2B5EF4-FFF2-40B4-BE49-F238E27FC236}">
                <a16:creationId xmlns:a16="http://schemas.microsoft.com/office/drawing/2014/main" id="{2E1DF17D-6021-CA2F-D299-FCBB18F68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1614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Giống</a:t>
            </a:r>
            <a:r>
              <a:rPr lang="en-US" alt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nhau</a:t>
            </a:r>
            <a:endParaRPr lang="en-US" alt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9FB55-6284-3FF0-F17D-C43B80D29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2" t="47333" r="45004" b="16000"/>
          <a:stretch>
            <a:fillRect/>
          </a:stretch>
        </p:blipFill>
        <p:spPr bwMode="auto">
          <a:xfrm>
            <a:off x="3763963" y="2362200"/>
            <a:ext cx="41116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F32CD-CC83-E248-FE15-73927A67F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2" t="47333" r="45004" b="16000"/>
          <a:stretch>
            <a:fillRect/>
          </a:stretch>
        </p:blipFill>
        <p:spPr bwMode="auto">
          <a:xfrm>
            <a:off x="8107363" y="2362200"/>
            <a:ext cx="411162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6">
            <a:extLst>
              <a:ext uri="{FF2B5EF4-FFF2-40B4-BE49-F238E27FC236}">
                <a16:creationId xmlns:a16="http://schemas.microsoft.com/office/drawing/2014/main" id="{D6ABEB4D-5FDA-0654-FE14-8318FD7FD8CB}"/>
              </a:ext>
            </a:extLst>
          </p:cNvPr>
          <p:cNvGrpSpPr>
            <a:grpSpLocks/>
          </p:cNvGrpSpPr>
          <p:nvPr/>
        </p:nvGrpSpPr>
        <p:grpSpPr bwMode="auto">
          <a:xfrm>
            <a:off x="0" y="-120649"/>
            <a:ext cx="12192000" cy="7084158"/>
            <a:chOff x="0" y="0"/>
            <a:chExt cx="5760" cy="4358"/>
          </a:xfrm>
        </p:grpSpPr>
        <p:pic>
          <p:nvPicPr>
            <p:cNvPr id="22537" name="Picture 7" descr="flower[1][1][1][1]">
              <a:extLst>
                <a:ext uri="{FF2B5EF4-FFF2-40B4-BE49-F238E27FC236}">
                  <a16:creationId xmlns:a16="http://schemas.microsoft.com/office/drawing/2014/main" id="{3A5947D5-94A0-304A-100E-B5F7C8291D2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8" descr="flower[1][1][1][1]">
              <a:extLst>
                <a:ext uri="{FF2B5EF4-FFF2-40B4-BE49-F238E27FC236}">
                  <a16:creationId xmlns:a16="http://schemas.microsoft.com/office/drawing/2014/main" id="{614B7059-FE9D-327B-D8F9-DD578E05771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9" descr="flower[1][1][1][1]">
              <a:extLst>
                <a:ext uri="{FF2B5EF4-FFF2-40B4-BE49-F238E27FC236}">
                  <a16:creationId xmlns:a16="http://schemas.microsoft.com/office/drawing/2014/main" id="{B7EB89D8-6E00-0AFE-FCAC-0751DDF8D4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TextBox 1">
            <a:extLst>
              <a:ext uri="{FF2B5EF4-FFF2-40B4-BE49-F238E27FC236}">
                <a16:creationId xmlns:a16="http://schemas.microsoft.com/office/drawing/2014/main" id="{F4D57881-8C1A-2543-A1C1-E8760C03C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1614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L Hoctr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L Hoctro" pitchFamily="2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khác</a:t>
            </a:r>
            <a:r>
              <a:rPr lang="en-US" alt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nhau</a:t>
            </a:r>
            <a:endParaRPr lang="en-US" alt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0484" name="Picture 1">
            <a:extLst>
              <a:ext uri="{FF2B5EF4-FFF2-40B4-BE49-F238E27FC236}">
                <a16:creationId xmlns:a16="http://schemas.microsoft.com/office/drawing/2014/main" id="{C3F7905B-12FB-2E2A-1E13-5BF8EB6AE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2" t="33282" r="56380" b="13408"/>
          <a:stretch>
            <a:fillRect/>
          </a:stretch>
        </p:blipFill>
        <p:spPr bwMode="auto">
          <a:xfrm>
            <a:off x="3108326" y="2514601"/>
            <a:ext cx="625475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>
            <a:extLst>
              <a:ext uri="{FF2B5EF4-FFF2-40B4-BE49-F238E27FC236}">
                <a16:creationId xmlns:a16="http://schemas.microsoft.com/office/drawing/2014/main" id="{91EE720B-46CB-781A-A9B1-62B6136B8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8" t="33195" r="55611" b="14192"/>
          <a:stretch>
            <a:fillRect/>
          </a:stretch>
        </p:blipFill>
        <p:spPr bwMode="auto">
          <a:xfrm>
            <a:off x="7747001" y="2363788"/>
            <a:ext cx="519113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2">
            <a:extLst>
              <a:ext uri="{FF2B5EF4-FFF2-40B4-BE49-F238E27FC236}">
                <a16:creationId xmlns:a16="http://schemas.microsoft.com/office/drawing/2014/main" id="{DB96D0E3-B33A-B513-29E8-1323118A3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9" t="33282" r="34177" b="13408"/>
          <a:stretch>
            <a:fillRect/>
          </a:stretch>
        </p:blipFill>
        <p:spPr bwMode="auto">
          <a:xfrm>
            <a:off x="3733801" y="2514601"/>
            <a:ext cx="1311275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3">
            <a:extLst>
              <a:ext uri="{FF2B5EF4-FFF2-40B4-BE49-F238E27FC236}">
                <a16:creationId xmlns:a16="http://schemas.microsoft.com/office/drawing/2014/main" id="{8624072A-F3B2-D366-4B24-EF6D6D3BA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1" t="63728" r="34485" b="14192"/>
          <a:stretch>
            <a:fillRect/>
          </a:stretch>
        </p:blipFill>
        <p:spPr bwMode="auto">
          <a:xfrm>
            <a:off x="8245476" y="3786189"/>
            <a:ext cx="122872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4">
            <a:extLst>
              <a:ext uri="{FF2B5EF4-FFF2-40B4-BE49-F238E27FC236}">
                <a16:creationId xmlns:a16="http://schemas.microsoft.com/office/drawing/2014/main" id="{C3F0E166-648D-A357-8896-F7AEAE84B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t="33195" r="34485" b="33582"/>
          <a:stretch>
            <a:fillRect/>
          </a:stretch>
        </p:blipFill>
        <p:spPr bwMode="auto">
          <a:xfrm>
            <a:off x="8245475" y="2363788"/>
            <a:ext cx="118745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36FE9C-D72F-41C8-96D4-901DCFDE1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sp>
        <p:nvSpPr>
          <p:cNvPr id="8194" name="AutoShape 2" descr="ANd9GcQDQy9f249W0qCCi7ehbWI6j7tOpbTx44JpPt66ofvz0SCGzDX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5" name="AutoShape 3" descr="ANd9GcQDQy9f249W0qCCi7ehbWI6j7tOpbTx44JpPt66ofvz0SCGzDX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Rectangle 2"/>
          <p:cNvSpPr>
            <a:spLocks noRot="1" noChangeArrowheads="1"/>
          </p:cNvSpPr>
          <p:nvPr/>
        </p:nvSpPr>
        <p:spPr bwMode="auto">
          <a:xfrm>
            <a:off x="2408766" y="905933"/>
            <a:ext cx="767913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3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600" b="1" i="1" u="none" strike="noStrike" kern="1200" cap="none" spc="0" normalizeH="0" baseline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1" u="none" strike="noStrike" kern="1200" cap="none" spc="0" normalizeH="0" baseline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  <a:b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6600" b="1" i="1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Áp</a:t>
            </a:r>
            <a:r>
              <a:rPr lang="en-US" sz="6600" b="1" i="1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b="1" i="1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dụng</a:t>
            </a:r>
            <a:endParaRPr kumimoji="0" lang="en-US" sz="8800" b="1" i="1" u="none" strike="noStrike" kern="1200" cap="none" spc="0" normalizeH="0" baseline="0" noProof="0" dirty="0">
              <a:ln w="22225">
                <a:solidFill>
                  <a:srgbClr val="44546A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02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36FE9C-D72F-41C8-96D4-901DCFDE1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sp>
        <p:nvSpPr>
          <p:cNvPr id="8194" name="AutoShape 2" descr="ANd9GcQDQy9f249W0qCCi7ehbWI6j7tOpbTx44JpPt66ofvz0SCGzDX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5" name="AutoShape 3" descr="ANd9GcQDQy9f249W0qCCi7ehbWI6j7tOpbTx44JpPt66ofvz0SCGzDX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Rectangle 2"/>
          <p:cNvSpPr>
            <a:spLocks noRot="1" noChangeArrowheads="1"/>
          </p:cNvSpPr>
          <p:nvPr/>
        </p:nvSpPr>
        <p:spPr bwMode="auto">
          <a:xfrm>
            <a:off x="2408766" y="905933"/>
            <a:ext cx="7239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3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600" b="1" i="1" u="none" strike="noStrike" kern="1200" cap="none" spc="0" normalizeH="0" baseline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1" u="none" strike="noStrike" kern="1200" cap="none" spc="0" normalizeH="0" baseline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</a:t>
            </a:r>
            <a:b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600" b="1" i="1" u="none" strike="noStrike" kern="1200" cap="none" spc="0" normalizeH="0" baseline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</a:t>
            </a:r>
            <a:r>
              <a:rPr kumimoji="0" lang="en-US" sz="6600" b="1" i="1" u="none" strike="noStrike" kern="1200" cap="none" spc="0" normalizeH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endParaRPr kumimoji="0" lang="en-US" sz="8800" b="1" i="1" u="none" strike="noStrike" kern="1200" cap="none" spc="0" normalizeH="0" baseline="0" noProof="0" dirty="0">
              <a:ln w="22225">
                <a:solidFill>
                  <a:srgbClr val="44546A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apDenTetRoi-TuiHat-3775470">
            <a:hlinkClick r:id="" action="ppaction://media"/>
            <a:extLst>
              <a:ext uri="{FF2B5EF4-FFF2-40B4-BE49-F238E27FC236}">
                <a16:creationId xmlns:a16="http://schemas.microsoft.com/office/drawing/2014/main" id="{24E02CE0-429B-7D0E-95D2-45602BA48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0540" y="4339539"/>
            <a:ext cx="1252694" cy="1362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01 hình nền hoa hướng dương đẹp nhất dùng cho máy tính, điện thoại">
            <a:extLst>
              <a:ext uri="{FF2B5EF4-FFF2-40B4-BE49-F238E27FC236}">
                <a16:creationId xmlns:a16="http://schemas.microsoft.com/office/drawing/2014/main" id="{75CE18BD-CC4A-A87B-F09C-AEBDCAF7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62921F-1A4B-994A-80AD-4B46A1DE10CB}"/>
              </a:ext>
            </a:extLst>
          </p:cNvPr>
          <p:cNvSpPr txBox="1"/>
          <p:nvPr/>
        </p:nvSpPr>
        <p:spPr>
          <a:xfrm>
            <a:off x="3942735" y="1425676"/>
            <a:ext cx="79051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400F48-B979-FB3F-F648-4FE2C225728E}"/>
              </a:ext>
            </a:extLst>
          </p:cNvPr>
          <p:cNvSpPr txBox="1"/>
          <p:nvPr/>
        </p:nvSpPr>
        <p:spPr>
          <a:xfrm>
            <a:off x="3028335" y="1504335"/>
            <a:ext cx="6941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35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g24">
            <a:extLst>
              <a:ext uri="{FF2B5EF4-FFF2-40B4-BE49-F238E27FC236}">
                <a16:creationId xmlns:a16="http://schemas.microsoft.com/office/drawing/2014/main" id="{E81A5BBB-C147-D0B8-A01D-F92677C4F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WordArt 3">
            <a:extLst>
              <a:ext uri="{FF2B5EF4-FFF2-40B4-BE49-F238E27FC236}">
                <a16:creationId xmlns:a16="http://schemas.microsoft.com/office/drawing/2014/main" id="{C87114AB-8794-975C-F6DC-800E9AA097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609600"/>
            <a:ext cx="6324600" cy="548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9803" dir="2700000" algn="ctr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</a:t>
            </a:r>
            <a:endParaRPr lang="en-US" sz="3600" kern="10" dirty="0">
              <a:ln w="2857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89803" dir="2700000" algn="ctr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0" name="Picture 4" descr="h8">
            <a:extLst>
              <a:ext uri="{FF2B5EF4-FFF2-40B4-BE49-F238E27FC236}">
                <a16:creationId xmlns:a16="http://schemas.microsoft.com/office/drawing/2014/main" id="{157B4153-A1CF-FBE8-E9FF-D1A602321A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447800"/>
            <a:ext cx="2543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>
            <a:extLst>
              <a:ext uri="{FF2B5EF4-FFF2-40B4-BE49-F238E27FC236}">
                <a16:creationId xmlns:a16="http://schemas.microsoft.com/office/drawing/2014/main" id="{D8E3E06F-8024-1F93-CEB8-35044FA45F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3810000"/>
            <a:ext cx="79248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381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63500" dir="3187806" algn="ctr" rotWithShape="0">
                    <a:srgbClr val="B2B2B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cô giáo đã về dự kính chúc các cô giáo có một sức khỏe</a:t>
            </a:r>
            <a:endParaRPr lang="en-US" sz="3600" kern="10">
              <a:ln w="38100">
                <a:solidFill>
                  <a:srgbClr val="FFFF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63500" dir="3187806" algn="ctr" rotWithShape="0">
                  <a:srgbClr val="B2B2B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942" name="Group 8">
            <a:extLst>
              <a:ext uri="{FF2B5EF4-FFF2-40B4-BE49-F238E27FC236}">
                <a16:creationId xmlns:a16="http://schemas.microsoft.com/office/drawing/2014/main" id="{745E18CD-1E4A-6194-6D27-670C2BEAB680}"/>
              </a:ext>
            </a:extLst>
          </p:cNvPr>
          <p:cNvGrpSpPr>
            <a:grpSpLocks/>
          </p:cNvGrpSpPr>
          <p:nvPr/>
        </p:nvGrpSpPr>
        <p:grpSpPr bwMode="auto">
          <a:xfrm>
            <a:off x="9372600" y="4800600"/>
            <a:ext cx="1295400" cy="2057400"/>
            <a:chOff x="4944" y="3024"/>
            <a:chExt cx="816" cy="1296"/>
          </a:xfrm>
        </p:grpSpPr>
        <p:pic>
          <p:nvPicPr>
            <p:cNvPr id="39962" name="Picture 9" descr="Cay co">
              <a:extLst>
                <a:ext uri="{FF2B5EF4-FFF2-40B4-BE49-F238E27FC236}">
                  <a16:creationId xmlns:a16="http://schemas.microsoft.com/office/drawing/2014/main" id="{19187037-DA8E-5931-5384-9F2262186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3024"/>
              <a:ext cx="720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3" name="Picture 10" descr="Cay co">
              <a:extLst>
                <a:ext uri="{FF2B5EF4-FFF2-40B4-BE49-F238E27FC236}">
                  <a16:creationId xmlns:a16="http://schemas.microsoft.com/office/drawing/2014/main" id="{578425FC-EA20-8662-B3C2-86592DA87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504"/>
              <a:ext cx="454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4" name="Picture 11" descr="Cay co">
              <a:extLst>
                <a:ext uri="{FF2B5EF4-FFF2-40B4-BE49-F238E27FC236}">
                  <a16:creationId xmlns:a16="http://schemas.microsoft.com/office/drawing/2014/main" id="{5881F526-7B02-B75F-07AA-524A99A8A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" y="3504"/>
              <a:ext cx="454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3" name="Picture 12" descr="h10">
            <a:extLst>
              <a:ext uri="{FF2B5EF4-FFF2-40B4-BE49-F238E27FC236}">
                <a16:creationId xmlns:a16="http://schemas.microsoft.com/office/drawing/2014/main" id="{4630187B-F988-4B9C-764A-DCDE9B457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4197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3" descr="h10">
            <a:extLst>
              <a:ext uri="{FF2B5EF4-FFF2-40B4-BE49-F238E27FC236}">
                <a16:creationId xmlns:a16="http://schemas.microsoft.com/office/drawing/2014/main" id="{4C7C79AB-B762-791D-6460-6A7FFDBB8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"/>
            <a:ext cx="60198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5" name="Group 14">
            <a:extLst>
              <a:ext uri="{FF2B5EF4-FFF2-40B4-BE49-F238E27FC236}">
                <a16:creationId xmlns:a16="http://schemas.microsoft.com/office/drawing/2014/main" id="{79467D6B-692E-6C3F-F314-0EA13A402CC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4800600"/>
            <a:ext cx="1295400" cy="2057400"/>
            <a:chOff x="4944" y="3024"/>
            <a:chExt cx="816" cy="1296"/>
          </a:xfrm>
        </p:grpSpPr>
        <p:pic>
          <p:nvPicPr>
            <p:cNvPr id="39959" name="Picture 15" descr="Cay co">
              <a:extLst>
                <a:ext uri="{FF2B5EF4-FFF2-40B4-BE49-F238E27FC236}">
                  <a16:creationId xmlns:a16="http://schemas.microsoft.com/office/drawing/2014/main" id="{2752AFE9-9601-1E5D-99E3-52A2BC97DF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3024"/>
              <a:ext cx="720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0" name="Picture 16" descr="Cay co">
              <a:extLst>
                <a:ext uri="{FF2B5EF4-FFF2-40B4-BE49-F238E27FC236}">
                  <a16:creationId xmlns:a16="http://schemas.microsoft.com/office/drawing/2014/main" id="{257D2EC5-376D-5C6C-688A-C14D9AD59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504"/>
              <a:ext cx="454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1" name="Picture 17" descr="Cay co">
              <a:extLst>
                <a:ext uri="{FF2B5EF4-FFF2-40B4-BE49-F238E27FC236}">
                  <a16:creationId xmlns:a16="http://schemas.microsoft.com/office/drawing/2014/main" id="{C795C7BC-0620-BAF4-66AA-AF552ADE9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" y="3504"/>
              <a:ext cx="454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46" name="Picture 18" descr="Hoa22">
            <a:extLst>
              <a:ext uri="{FF2B5EF4-FFF2-40B4-BE49-F238E27FC236}">
                <a16:creationId xmlns:a16="http://schemas.microsoft.com/office/drawing/2014/main" id="{728D624B-9312-7C4E-13B3-4F06054C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48364"/>
            <a:ext cx="13716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19" descr="Picture2">
            <a:extLst>
              <a:ext uri="{FF2B5EF4-FFF2-40B4-BE49-F238E27FC236}">
                <a16:creationId xmlns:a16="http://schemas.microsoft.com/office/drawing/2014/main" id="{D3CD3AF3-B3F7-EBB2-FD72-FAF2D3328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14600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20" descr="Picture2">
            <a:extLst>
              <a:ext uri="{FF2B5EF4-FFF2-40B4-BE49-F238E27FC236}">
                <a16:creationId xmlns:a16="http://schemas.microsoft.com/office/drawing/2014/main" id="{B7A21A6E-8360-BE4C-BA1F-E798820C9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14600"/>
            <a:ext cx="13716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21" descr="Hoa22">
            <a:extLst>
              <a:ext uri="{FF2B5EF4-FFF2-40B4-BE49-F238E27FC236}">
                <a16:creationId xmlns:a16="http://schemas.microsoft.com/office/drawing/2014/main" id="{3CA28894-1F56-82D0-9F59-39BC951C4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05800" y="5948364"/>
            <a:ext cx="13716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22" descr="ad1">
            <a:extLst>
              <a:ext uri="{FF2B5EF4-FFF2-40B4-BE49-F238E27FC236}">
                <a16:creationId xmlns:a16="http://schemas.microsoft.com/office/drawing/2014/main" id="{D58DC082-5387-F39F-44C1-FF31B06F65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1"/>
            <a:ext cx="10668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23" descr="ad1">
            <a:extLst>
              <a:ext uri="{FF2B5EF4-FFF2-40B4-BE49-F238E27FC236}">
                <a16:creationId xmlns:a16="http://schemas.microsoft.com/office/drawing/2014/main" id="{A1ED23FF-8880-D505-0546-A18ABE3876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1600200"/>
            <a:ext cx="1066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52" name="Group 24">
            <a:extLst>
              <a:ext uri="{FF2B5EF4-FFF2-40B4-BE49-F238E27FC236}">
                <a16:creationId xmlns:a16="http://schemas.microsoft.com/office/drawing/2014/main" id="{3DA29350-B6FA-D2A6-5AB6-66634C118C16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791200"/>
            <a:ext cx="2057400" cy="1066800"/>
            <a:chOff x="2016" y="3648"/>
            <a:chExt cx="1296" cy="672"/>
          </a:xfrm>
        </p:grpSpPr>
        <p:pic>
          <p:nvPicPr>
            <p:cNvPr id="39956" name="Picture 25" descr="Hoa Anh Dong 9">
              <a:extLst>
                <a:ext uri="{FF2B5EF4-FFF2-40B4-BE49-F238E27FC236}">
                  <a16:creationId xmlns:a16="http://schemas.microsoft.com/office/drawing/2014/main" id="{A9DBC851-4CA4-51C7-7670-47B87A0EAB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3744"/>
              <a:ext cx="525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7" name="Picture 26" descr="Hoa trang Tri GA6">
              <a:extLst>
                <a:ext uri="{FF2B5EF4-FFF2-40B4-BE49-F238E27FC236}">
                  <a16:creationId xmlns:a16="http://schemas.microsoft.com/office/drawing/2014/main" id="{4891D4BD-F993-2A85-E11C-E812E6C77E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86"/>
              <a:ext cx="480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8" name="Picture 27" descr="141o39t">
              <a:extLst>
                <a:ext uri="{FF2B5EF4-FFF2-40B4-BE49-F238E27FC236}">
                  <a16:creationId xmlns:a16="http://schemas.microsoft.com/office/drawing/2014/main" id="{03B817D2-667C-1623-9242-5C8A197A00A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53" name="Picture 28" descr="Buom">
            <a:extLst>
              <a:ext uri="{FF2B5EF4-FFF2-40B4-BE49-F238E27FC236}">
                <a16:creationId xmlns:a16="http://schemas.microsoft.com/office/drawing/2014/main" id="{4FC8D387-0440-5F8B-52B7-FA2DB41049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7531">
            <a:off x="3429000" y="152400"/>
            <a:ext cx="7620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4" name="Picture 29" descr="ad3">
            <a:extLst>
              <a:ext uri="{FF2B5EF4-FFF2-40B4-BE49-F238E27FC236}">
                <a16:creationId xmlns:a16="http://schemas.microsoft.com/office/drawing/2014/main" id="{753697E0-7256-CC05-1FB4-E07B0A1236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4453">
            <a:off x="8085138" y="296863"/>
            <a:ext cx="762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Tro lai truong xua.wav">
            <a:hlinkClick r:id="" action="ppaction://media"/>
            <a:extLst>
              <a:ext uri="{FF2B5EF4-FFF2-40B4-BE49-F238E27FC236}">
                <a16:creationId xmlns:a16="http://schemas.microsoft.com/office/drawing/2014/main" id="{16476ECA-1028-57E1-0DA1-595F85252EB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5905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9800" fill="hold"/>
                                        <p:tgtEl>
                                          <p:spTgt spid="4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0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36FE9C-D72F-41C8-96D4-901DCFDE1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sp>
        <p:nvSpPr>
          <p:cNvPr id="8194" name="AutoShape 2" descr="ANd9GcQDQy9f249W0qCCi7ehbWI6j7tOpbTx44JpPt66ofvz0SCGzDX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5" name="AutoShape 3" descr="ANd9GcQDQy9f249W0qCCi7ehbWI6j7tOpbTx44JpPt66ofvz0SCGzDX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Rectangle 2"/>
          <p:cNvSpPr>
            <a:spLocks noRot="1" noChangeArrowheads="1"/>
          </p:cNvSpPr>
          <p:nvPr/>
        </p:nvSpPr>
        <p:spPr bwMode="auto">
          <a:xfrm>
            <a:off x="2408766" y="905933"/>
            <a:ext cx="7239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3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600" b="1" i="1" u="none" strike="noStrike" kern="1200" cap="none" spc="0" normalizeH="0" baseline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1" u="none" strike="noStrike" kern="1200" cap="none" spc="0" normalizeH="0" baseline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  <a:b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600" b="1" i="1" u="none" strike="noStrike" kern="1200" cap="none" spc="0" normalizeH="0" baseline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1" u="none" strike="noStrike" kern="1200" cap="none" spc="0" normalizeH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8800" b="1" i="1" u="none" strike="noStrike" kern="1200" cap="none" spc="0" normalizeH="0" baseline="0" noProof="0" dirty="0">
              <a:ln w="22225">
                <a:solidFill>
                  <a:srgbClr val="44546A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6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36FE9C-D72F-41C8-96D4-901DCFDE1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0" cy="12192002"/>
          </a:xfrm>
          <a:prstGeom prst="rect">
            <a:avLst/>
          </a:prstGeom>
        </p:spPr>
      </p:pic>
      <p:sp>
        <p:nvSpPr>
          <p:cNvPr id="8194" name="AutoShape 2" descr="ANd9GcQDQy9f249W0qCCi7ehbWI6j7tOpbTx44JpPt66ofvz0SCGzDX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95" name="AutoShape 3" descr="ANd9GcQDQy9f249W0qCCi7ehbWI6j7tOpbTx44JpPt66ofvz0SCGzDX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Rectangle 2"/>
          <p:cNvSpPr>
            <a:spLocks noRot="1" noChangeArrowheads="1"/>
          </p:cNvSpPr>
          <p:nvPr/>
        </p:nvSpPr>
        <p:spPr bwMode="auto">
          <a:xfrm>
            <a:off x="2408766" y="905933"/>
            <a:ext cx="7239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3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600" b="1" i="1" u="none" strike="noStrike" kern="1200" cap="none" spc="0" normalizeH="0" baseline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1" u="none" strike="noStrike" kern="1200" cap="none" spc="0" normalizeH="0" baseline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  <a:b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6600" b="1" i="1" u="none" strike="noStrike" kern="1200" cap="none" spc="0" normalizeH="0" baseline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</a:t>
            </a:r>
            <a:r>
              <a:rPr kumimoji="0" lang="en-US" sz="6600" b="1" i="1" u="none" strike="noStrike" kern="1200" cap="none" spc="0" normalizeH="0" noProof="0" dirty="0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1" u="none" strike="noStrike" kern="1200" cap="none" spc="0" normalizeH="0" noProof="0" dirty="0" err="1">
                <a:ln w="22225">
                  <a:solidFill>
                    <a:srgbClr val="44546A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endParaRPr kumimoji="0" lang="en-US" sz="8800" b="1" i="1" u="none" strike="noStrike" kern="1200" cap="none" spc="0" normalizeH="0" baseline="0" noProof="0" dirty="0">
              <a:ln w="22225">
                <a:solidFill>
                  <a:srgbClr val="44546A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14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0C60BF-93E5-662C-2E08-907A0FC80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40A4E5-E51C-EFEE-4A34-9EBEB9EA7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815" y="0"/>
            <a:ext cx="8614395" cy="47248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88BF70-4925-B820-E866-6756D75DFE21}"/>
              </a:ext>
            </a:extLst>
          </p:cNvPr>
          <p:cNvSpPr txBox="1"/>
          <p:nvPr/>
        </p:nvSpPr>
        <p:spPr>
          <a:xfrm>
            <a:off x="1670815" y="4594016"/>
            <a:ext cx="9773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hoa</a:t>
            </a:r>
            <a:r>
              <a:rPr lang="en-US" sz="1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loa </a:t>
            </a:r>
            <a:r>
              <a:rPr lang="en-US" sz="1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kèn</a:t>
            </a:r>
            <a:endParaRPr lang="en-US" sz="1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iết kế slide với hình nền slide hoa đẹp danh sách cực kỳ cuốn hút">
            <a:extLst>
              <a:ext uri="{FF2B5EF4-FFF2-40B4-BE49-F238E27FC236}">
                <a16:creationId xmlns:a16="http://schemas.microsoft.com/office/drawing/2014/main" id="{8A007B23-4040-2010-B8DB-7DC69923D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9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A89DB-8A63-1BDB-C585-F16B2B416E34}"/>
              </a:ext>
            </a:extLst>
          </p:cNvPr>
          <p:cNvSpPr txBox="1"/>
          <p:nvPr/>
        </p:nvSpPr>
        <p:spPr>
          <a:xfrm>
            <a:off x="1867448" y="1510706"/>
            <a:ext cx="1205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B910C-C2DA-3C71-EA07-540EDE5B4E10}"/>
              </a:ext>
            </a:extLst>
          </p:cNvPr>
          <p:cNvSpPr txBox="1"/>
          <p:nvPr/>
        </p:nvSpPr>
        <p:spPr>
          <a:xfrm>
            <a:off x="2745617" y="1490008"/>
            <a:ext cx="1229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420062-102D-8991-6CFC-DC34BE7C4F92}"/>
              </a:ext>
            </a:extLst>
          </p:cNvPr>
          <p:cNvSpPr txBox="1"/>
          <p:nvPr/>
        </p:nvSpPr>
        <p:spPr>
          <a:xfrm>
            <a:off x="6858614" y="1490008"/>
            <a:ext cx="12362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0CC1B-63E6-8489-D576-E9C8AB4F8812}"/>
              </a:ext>
            </a:extLst>
          </p:cNvPr>
          <p:cNvSpPr txBox="1"/>
          <p:nvPr/>
        </p:nvSpPr>
        <p:spPr>
          <a:xfrm>
            <a:off x="5512358" y="1490008"/>
            <a:ext cx="5533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7AE4D-BD7D-E6FB-92E4-B3F9ECDCD8CE}"/>
              </a:ext>
            </a:extLst>
          </p:cNvPr>
          <p:cNvSpPr txBox="1"/>
          <p:nvPr/>
        </p:nvSpPr>
        <p:spPr>
          <a:xfrm>
            <a:off x="5899584" y="1490008"/>
            <a:ext cx="11929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DAF025-5C31-D4F5-8544-17AF1E9736B7}"/>
              </a:ext>
            </a:extLst>
          </p:cNvPr>
          <p:cNvSpPr txBox="1"/>
          <p:nvPr/>
        </p:nvSpPr>
        <p:spPr>
          <a:xfrm>
            <a:off x="3668944" y="1543964"/>
            <a:ext cx="12009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E0580-7C53-A0BC-3BBF-B1011F42EE41}"/>
              </a:ext>
            </a:extLst>
          </p:cNvPr>
          <p:cNvSpPr txBox="1"/>
          <p:nvPr/>
        </p:nvSpPr>
        <p:spPr>
          <a:xfrm>
            <a:off x="8810028" y="1470512"/>
            <a:ext cx="10775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AB5FE-F7A5-163A-3DAE-144C4057AF95}"/>
              </a:ext>
            </a:extLst>
          </p:cNvPr>
          <p:cNvSpPr txBox="1"/>
          <p:nvPr/>
        </p:nvSpPr>
        <p:spPr>
          <a:xfrm>
            <a:off x="9772807" y="1470512"/>
            <a:ext cx="11849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è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9E3DD-EE73-EFAB-7E70-448336F61AC6}"/>
              </a:ext>
            </a:extLst>
          </p:cNvPr>
          <p:cNvSpPr txBox="1"/>
          <p:nvPr/>
        </p:nvSpPr>
        <p:spPr>
          <a:xfrm>
            <a:off x="10850346" y="1490008"/>
            <a:ext cx="11224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30417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20F490-6404-4D67-8258-DE6415FFA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22" t="19132" r="55739" b="33038"/>
          <a:stretch/>
        </p:blipFill>
        <p:spPr>
          <a:xfrm>
            <a:off x="6987654" y="1146411"/>
            <a:ext cx="696035" cy="4838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BED299-995D-4C6A-9784-49AD3946CC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50" t="34178" r="36288" b="52677"/>
          <a:stretch/>
        </p:blipFill>
        <p:spPr>
          <a:xfrm>
            <a:off x="7683689" y="2743200"/>
            <a:ext cx="1728535" cy="118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36F302-E608-4332-AD4B-C6908FF16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06" t="47746" r="35031" b="39227"/>
          <a:stretch/>
        </p:blipFill>
        <p:spPr>
          <a:xfrm>
            <a:off x="7683689" y="3930573"/>
            <a:ext cx="1728535" cy="14316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5A401D-D9F4-40BB-9A33-D4FD1AB0C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85" t="23146" r="56207" b="32723"/>
          <a:stretch/>
        </p:blipFill>
        <p:spPr>
          <a:xfrm>
            <a:off x="2403609" y="1412657"/>
            <a:ext cx="696035" cy="47151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74E283-ECBF-49C2-9785-28FD4C2F6A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31" t="31691" r="29737" b="38074"/>
          <a:stretch/>
        </p:blipFill>
        <p:spPr>
          <a:xfrm>
            <a:off x="3099644" y="2602363"/>
            <a:ext cx="2609371" cy="288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7A5A8-F019-437C-88E3-DA99F53A1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9913"/>
          </a:xfrm>
          <a:prstGeom prst="rect">
            <a:avLst/>
          </a:prstGeom>
        </p:spPr>
      </p:pic>
      <p:sp>
        <p:nvSpPr>
          <p:cNvPr id="45058" name="Text Box 2">
            <a:extLst>
              <a:ext uri="{FF2B5EF4-FFF2-40B4-BE49-F238E27FC236}">
                <a16:creationId xmlns:a16="http://schemas.microsoft.com/office/drawing/2014/main" id="{3353EAF8-43DA-4BD0-8E3A-1E68D140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484" y="25628"/>
            <a:ext cx="3940175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ngostur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ostura" pitchFamily="2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75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3962400" y="1004200"/>
            <a:ext cx="407158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 charset="0"/>
              </a:rPr>
              <a:t>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vant" pitchFamily="34" charset="0"/>
              <a:ea typeface="+mn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3BA28B-7FE9-41A9-C34E-D8EF412D80BF}"/>
              </a:ext>
            </a:extLst>
          </p:cNvPr>
          <p:cNvSpPr txBox="1"/>
          <p:nvPr/>
        </p:nvSpPr>
        <p:spPr>
          <a:xfrm>
            <a:off x="3569109" y="375378"/>
            <a:ext cx="5072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L Hoctr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L Hoctro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172</Words>
  <Application>Microsoft Office PowerPoint</Application>
  <PresentationFormat>Widescreen</PresentationFormat>
  <Paragraphs>46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.VnAvant</vt:lpstr>
      <vt:lpstr>Arial</vt:lpstr>
      <vt:lpstr>Calibri</vt:lpstr>
      <vt:lpstr>Calibri Light</vt:lpstr>
      <vt:lpstr>Century Gothic</vt:lpstr>
      <vt:lpstr>Corbel</vt:lpstr>
      <vt:lpstr>Times New Roman</vt:lpstr>
      <vt:lpstr>1_Office Theme</vt:lpstr>
      <vt:lpstr>Basis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</cp:revision>
  <dcterms:created xsi:type="dcterms:W3CDTF">2025-01-14T01:38:17Z</dcterms:created>
  <dcterms:modified xsi:type="dcterms:W3CDTF">2026-03-17T01:51:47Z</dcterms:modified>
</cp:coreProperties>
</file>