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1" r:id="rId4"/>
    <p:sldId id="259" r:id="rId5"/>
    <p:sldId id="260" r:id="rId6"/>
    <p:sldId id="262" r:id="rId7"/>
    <p:sldId id="266" r:id="rId8"/>
    <p:sldId id="267" r:id="rId9"/>
    <p:sldId id="268" r:id="rId10"/>
    <p:sldId id="269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33" d="100"/>
          <a:sy n="33" d="100"/>
        </p:scale>
        <p:origin x="811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B9970-4B9F-4A28-B383-E0F9FBA514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26A189-B8E3-4F74-A1E2-04309DF7A4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64768-5429-46E2-9CFF-99A2CF2F0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2F3130-65E3-4893-B0BF-0EBFF33EB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418F01-99B7-4B5C-A9F1-C43457D35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15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FC0D0-FDC7-4BC3-9328-BDBBEBA2A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602FD-75FE-4ADA-A246-D0523DCE3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D24E4E-34A4-4A19-8E8A-95A3163A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26A2D-0198-456A-AC8C-F298D9327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1EA29-E078-4404-B020-B43ECC8B3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914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99B3C2-DA1E-4A6B-BE78-80E302067D3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4FA34C-39E2-4AF6-87ED-2D37A17827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CE1FC-88B6-4CF4-8FFE-11918E906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3A536-E178-4737-8FA0-332ADEE5E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A1EFD-B01A-40C1-9267-2FA24823F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50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84507-A193-4C17-87E4-6D7F99D24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D41F71-6C1B-4C5E-898C-9C1EA46C8A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24F5C-9F76-4D7A-BCEA-0808E2E67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AB9F6-8A10-4D51-9A39-68C933FD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6D0C50-E4B5-47BA-B138-DF5081FE8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702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55C4C-F410-40CD-889C-669A2C820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329529-2E46-42DA-818D-3AC787AA8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5F423-748F-4657-9C02-FD00A0C8A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3FAF0-0EC2-431F-B195-4609CC24E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213DB-16B2-4880-9BAA-B1E04133A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7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72DF1-B0FD-4626-A92F-E193F3F24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49A138-C85F-4AD9-A3D2-1A416820FF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F16065-6EE2-4901-9680-A86771E8E4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518337-697F-495C-9738-A2E96D9F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C14F79-6F1D-4656-B887-060DB04E6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0AA787-2449-4E89-875E-DCD434EE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521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B64A6-F8BF-4EF1-8363-6AD7FC388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4786DE-DD71-4562-9F3C-2745E70E8B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508B4-6E02-4BF7-A696-529BE3B82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D933CD-ECEC-437F-BA82-AF3AC97FA7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E7B7C02-145B-4DFD-AF35-79F99FB98D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CE8704-E2EC-49BE-A9D5-670DF3B53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26D066-1A8A-4600-B107-88B8BCEF9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C29F1C-6F10-498B-B9DA-4654EEE13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49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5E873-9D67-4348-9E8C-5F5007BDE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D68010-ED8F-4AE8-A6D0-465D4CD38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EF5926-61CD-46BC-9920-726F7A2E7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0F55A-692E-4FE1-B95E-E290BAFFD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298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550C6B8-B798-4C3C-9F86-18A5EA9AA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4CA596-884E-48C3-A404-513B69667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518C81-59C2-4DA2-A0FB-35329C1DE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715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4AA8AC-D683-4CB3-B863-98245F694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87F9F4-1344-421D-944C-98436DB98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685C4E-E173-4CE3-BAD9-C6D8A24D4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91E277-6092-4002-84CD-B6622B83F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8A42DF-5FA3-4B95-BF62-44F772512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C64607-C439-4DCE-937B-71BC68D7A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86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06EAB-583D-42F2-9780-0B3E374C9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A8EC16-CFDC-4D94-827D-BCAABF6A63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7A29DD-A4BA-4E4B-B04A-5E5E4247C7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373DC6-B606-41BF-AE95-5AAB071A8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4C0813-2DDD-4227-ABFE-CE427D9CA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2903A-94C7-4FA7-993E-948930D9F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39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74DD2-6575-476F-8C4B-34F71E4C6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EFBBC-C777-4744-BB88-48D8CECAD1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3F8843-2A32-4BAF-B571-A18DCDC5CA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213-CC41-49C1-BBDC-70C3261AAA5B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9751A-FF1B-4908-A6F9-33129B1C3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86E1D-8669-4157-A401-03808BC45A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26603-C747-4468-B52F-497D9329C9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88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01C308A-906B-46AF-870D-945F23566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25680" y="10510"/>
            <a:ext cx="1219200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EB2DEF2-6B4E-46BD-B4D1-5D08B85C77CB}"/>
              </a:ext>
            </a:extLst>
          </p:cNvPr>
          <p:cNvSpPr/>
          <p:nvPr/>
        </p:nvSpPr>
        <p:spPr>
          <a:xfrm>
            <a:off x="1802295" y="662610"/>
            <a:ext cx="7719165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000" b="1" u="sng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000" b="1" u="sng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b="1" u="sng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ỜNG MẪU GIÁO HOA CÚC</a:t>
            </a:r>
          </a:p>
          <a:p>
            <a:pPr algn="ctr"/>
            <a:endParaRPr lang="en-US" sz="2000" u="sng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LĨNH  VỰC: PHÁT TRIỂN NHẬN THỨC</a:t>
            </a:r>
          </a:p>
          <a:p>
            <a:pPr algn="ctr"/>
            <a:r>
              <a:rPr lang="en-US" sz="20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ĐỘNG: LÀM QUEN VỚI TOÁN</a:t>
            </a:r>
          </a:p>
          <a:p>
            <a:pPr algn="ctr"/>
            <a:endParaRPr lang="en-US" sz="2000" b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</a:t>
            </a:r>
            <a:r>
              <a:rPr lang="vi-VN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vi-VN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ớc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endParaRPr lang="en-US" sz="2000" b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trụ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khối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lang="en-US" sz="2000" b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4-5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endParaRPr lang="en-US" sz="2000" b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vi-VN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H YƠM MLÔ</a:t>
            </a:r>
          </a:p>
          <a:p>
            <a:pPr algn="ctr"/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b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000" b="1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: 23/4/2026</a:t>
            </a:r>
            <a:endParaRPr lang="en-US" sz="2000" b="1" dirty="0">
              <a:ln w="0"/>
              <a:solidFill>
                <a:srgbClr val="7030A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9352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058B83-EA7D-4F57-B0E2-DC38E723A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134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0C6215-B349-439C-B6A4-6FE6617CB395}"/>
              </a:ext>
            </a:extLst>
          </p:cNvPr>
          <p:cNvSpPr/>
          <p:nvPr/>
        </p:nvSpPr>
        <p:spPr>
          <a:xfrm>
            <a:off x="3115733" y="3136612"/>
            <a:ext cx="81364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Khối gì có các mặt phẳng đều là hình vuông</a:t>
            </a:r>
            <a:endParaRPr lang="en-US" sz="5400" b="0" cap="none" spc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220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99F1626-2462-4A7F-88C0-FD2B9F369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1A14E98-87B1-47B1-B07A-3BB4439711A2}"/>
              </a:ext>
            </a:extLst>
          </p:cNvPr>
          <p:cNvSpPr/>
          <p:nvPr/>
        </p:nvSpPr>
        <p:spPr>
          <a:xfrm>
            <a:off x="1736472" y="1674674"/>
            <a:ext cx="871905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TRÒ CH</a:t>
            </a:r>
            <a:r>
              <a:rPr lang="vi-VN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Ơ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I: </a:t>
            </a:r>
          </a:p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/>
                </a:solidFill>
                <a:effectLst/>
              </a:rPr>
              <a:t>“CHỌN NHANH CHỌN ĐÚNG”</a:t>
            </a:r>
          </a:p>
        </p:txBody>
      </p:sp>
      <p:pic>
        <p:nvPicPr>
          <p:cNvPr id="2" name="Nhớ Ơn Bác (3)">
            <a:hlinkClick r:id="" action="ppaction://media"/>
            <a:extLst>
              <a:ext uri="{FF2B5EF4-FFF2-40B4-BE49-F238E27FC236}">
                <a16:creationId xmlns:a16="http://schemas.microsoft.com/office/drawing/2014/main" id="{A39D4DEF-5D29-4847-8BC1-228662977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0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2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9898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ADA25C-0411-44B2-BF0D-6C8F554EE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2152" cy="689324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607E4BF-A77C-4FCD-8BEC-2FDEDC5913AA}"/>
              </a:ext>
            </a:extLst>
          </p:cNvPr>
          <p:cNvSpPr/>
          <p:nvPr/>
        </p:nvSpPr>
        <p:spPr>
          <a:xfrm>
            <a:off x="1510813" y="1937025"/>
            <a:ext cx="888704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NHẬN XÉT VÀ TUYÊN D</a:t>
            </a:r>
            <a:r>
              <a:rPr lang="vi-VN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ƠNG TRẺ</a:t>
            </a:r>
          </a:p>
        </p:txBody>
      </p:sp>
    </p:spTree>
    <p:extLst>
      <p:ext uri="{BB962C8B-B14F-4D97-AF65-F5344CB8AC3E}">
        <p14:creationId xmlns:p14="http://schemas.microsoft.com/office/powerpoint/2010/main" val="39541512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AA4DE51-7CF7-4FE5-B992-E471DEA5D6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E76098-5073-4C59-B451-BF06CCC10D3A}"/>
              </a:ext>
            </a:extLst>
          </p:cNvPr>
          <p:cNvSpPr/>
          <p:nvPr/>
        </p:nvSpPr>
        <p:spPr>
          <a:xfrm>
            <a:off x="543339" y="2251717"/>
            <a:ext cx="10681252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CẢM </a:t>
            </a:r>
            <a:r>
              <a:rPr lang="vi-VN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CÁC QUÝ CÔ</a:t>
            </a:r>
          </a:p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ĐÃ LẮNG NGHE TIẾT DẠY!</a:t>
            </a:r>
          </a:p>
        </p:txBody>
      </p:sp>
    </p:spTree>
    <p:extLst>
      <p:ext uri="{BB962C8B-B14F-4D97-AF65-F5344CB8AC3E}">
        <p14:creationId xmlns:p14="http://schemas.microsoft.com/office/powerpoint/2010/main" val="141933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7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228F79B-D639-4372-8D63-70CC6E8DEF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4068" y="-327803"/>
            <a:ext cx="12192000" cy="685799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CDD9B2B-9CBB-43BC-B585-2F8260F9BC51}"/>
              </a:ext>
            </a:extLst>
          </p:cNvPr>
          <p:cNvSpPr/>
          <p:nvPr/>
        </p:nvSpPr>
        <p:spPr>
          <a:xfrm>
            <a:off x="1037230" y="1460310"/>
            <a:ext cx="9811885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slope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5400" b="1" dirty="0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nay!</a:t>
            </a:r>
          </a:p>
        </p:txBody>
      </p:sp>
    </p:spTree>
    <p:extLst>
      <p:ext uri="{BB962C8B-B14F-4D97-AF65-F5344CB8AC3E}">
        <p14:creationId xmlns:p14="http://schemas.microsoft.com/office/powerpoint/2010/main" val="394999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applause.wav"/>
          </p:stSnd>
        </p:sndAc>
      </p:transition>
    </mc:Choice>
    <mc:Fallback xmlns="">
      <p:transition>
        <p:sndAc>
          <p:stSnd>
            <p:snd r:embed="rId4" name="applause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57CC64-638D-42B6-84C2-F7464E154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F49EDAF-8A24-449A-9E81-AEDF7028168D}"/>
              </a:ext>
            </a:extLst>
          </p:cNvPr>
          <p:cNvSpPr/>
          <p:nvPr/>
        </p:nvSpPr>
        <p:spPr>
          <a:xfrm>
            <a:off x="50619" y="1963173"/>
            <a:ext cx="1142973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6000" b="1" dirty="0">
                <a:ln w="0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  <p:pic>
        <p:nvPicPr>
          <p:cNvPr id="2" name="be-vui-hoc-cung-topkid-bai-hat-thieu-nhi-day-be-hoc-hinh-khoi-online-video-cutt_30032022">
            <a:hlinkClick r:id="" action="ppaction://media"/>
            <a:extLst>
              <a:ext uri="{FF2B5EF4-FFF2-40B4-BE49-F238E27FC236}">
                <a16:creationId xmlns:a16="http://schemas.microsoft.com/office/drawing/2014/main" id="{F48165BD-EB26-4920-9D37-12E107C745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5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7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40D347-7BC2-4B25-B1FC-762387CAC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955" y="-132872"/>
            <a:ext cx="12192000" cy="685800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6D23EAB-667C-4F37-8622-8EE43D84EC70}"/>
              </a:ext>
            </a:extLst>
          </p:cNvPr>
          <p:cNvSpPr/>
          <p:nvPr/>
        </p:nvSpPr>
        <p:spPr>
          <a:xfrm>
            <a:off x="6594143" y="122828"/>
            <a:ext cx="3084392" cy="283191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821A0A-6DE6-4542-9B57-EDBAA7C6BAE0}"/>
              </a:ext>
            </a:extLst>
          </p:cNvPr>
          <p:cNvSpPr/>
          <p:nvPr/>
        </p:nvSpPr>
        <p:spPr>
          <a:xfrm>
            <a:off x="1269242" y="153789"/>
            <a:ext cx="3084392" cy="28319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04D15148-0FA3-48DC-B092-933BAD1BC5A3}"/>
              </a:ext>
            </a:extLst>
          </p:cNvPr>
          <p:cNvSpPr/>
          <p:nvPr/>
        </p:nvSpPr>
        <p:spPr>
          <a:xfrm>
            <a:off x="941696" y="3746310"/>
            <a:ext cx="4544703" cy="268178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Process 8">
            <a:extLst>
              <a:ext uri="{FF2B5EF4-FFF2-40B4-BE49-F238E27FC236}">
                <a16:creationId xmlns:a16="http://schemas.microsoft.com/office/drawing/2014/main" id="{646E1D6B-1EA6-4B31-82C1-60910906A127}"/>
              </a:ext>
            </a:extLst>
          </p:cNvPr>
          <p:cNvSpPr/>
          <p:nvPr/>
        </p:nvSpPr>
        <p:spPr>
          <a:xfrm>
            <a:off x="7069539" y="3903259"/>
            <a:ext cx="4394580" cy="2524837"/>
          </a:xfrm>
          <a:prstGeom prst="flowChartProcess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90BF46-05DF-4168-8818-7D212B20D0FA}"/>
              </a:ext>
            </a:extLst>
          </p:cNvPr>
          <p:cNvSpPr/>
          <p:nvPr/>
        </p:nvSpPr>
        <p:spPr>
          <a:xfrm>
            <a:off x="3057098" y="2967334"/>
            <a:ext cx="564154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chemeClr val="accent2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ÔN LẠI BÀI CŨ</a:t>
            </a:r>
            <a:endParaRPr lang="en-US" sz="5400" b="1" cap="none" spc="0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90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26FC03-DDEA-4955-B2A5-474AA6CB05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40"/>
            <a:ext cx="12219215" cy="684276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C5DBC23-29B8-4EEF-8618-A77920E769E5}"/>
              </a:ext>
            </a:extLst>
          </p:cNvPr>
          <p:cNvSpPr/>
          <p:nvPr/>
        </p:nvSpPr>
        <p:spPr>
          <a:xfrm>
            <a:off x="2279176" y="1746360"/>
            <a:ext cx="6823881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</a:rPr>
              <a:t>Hoạt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động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2: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Nhận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biết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khối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cầu</a:t>
            </a:r>
            <a:r>
              <a:rPr lang="en-US" sz="5400" b="1" dirty="0">
                <a:ln/>
                <a:solidFill>
                  <a:schemeClr val="accent4"/>
                </a:solidFill>
              </a:rPr>
              <a:t>,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khối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trụ</a:t>
            </a:r>
            <a:r>
              <a:rPr lang="en-US" sz="5400" b="1" dirty="0">
                <a:ln/>
                <a:solidFill>
                  <a:schemeClr val="accent4"/>
                </a:solidFill>
              </a:rPr>
              <a:t>,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khối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vuông</a:t>
            </a:r>
            <a:r>
              <a:rPr lang="en-US" sz="5400" b="1" dirty="0">
                <a:ln/>
                <a:solidFill>
                  <a:schemeClr val="accent4"/>
                </a:solidFill>
              </a:rPr>
              <a:t>.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Khối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chữ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nhật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trong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thực</a:t>
            </a:r>
            <a:r>
              <a:rPr lang="en-US" sz="5400" b="1" dirty="0">
                <a:ln/>
                <a:solidFill>
                  <a:schemeClr val="accent4"/>
                </a:solidFill>
              </a:rPr>
              <a:t> </a:t>
            </a:r>
            <a:r>
              <a:rPr lang="en-US" sz="5400" b="1" dirty="0" err="1">
                <a:ln/>
                <a:solidFill>
                  <a:schemeClr val="accent4"/>
                </a:solidFill>
              </a:rPr>
              <a:t>thế</a:t>
            </a:r>
            <a:endParaRPr 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64778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702879-B49D-4958-BD81-2EF76308B4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0EEBBE3-6954-4054-9E3B-3A2778C44FB2}"/>
              </a:ext>
            </a:extLst>
          </p:cNvPr>
          <p:cNvSpPr/>
          <p:nvPr/>
        </p:nvSpPr>
        <p:spPr>
          <a:xfrm>
            <a:off x="1178216" y="640994"/>
            <a:ext cx="9270807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</a:t>
            </a:r>
            <a:r>
              <a:rPr lang="vi-VN" sz="54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54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LUYỆN TẬP</a:t>
            </a:r>
          </a:p>
          <a:p>
            <a:pPr algn="ctr"/>
            <a:endParaRPr lang="en-US" sz="54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“NGHE TINH ĐOÁN ĐÚNG”</a:t>
            </a:r>
          </a:p>
        </p:txBody>
      </p:sp>
    </p:spTree>
    <p:extLst>
      <p:ext uri="{BB962C8B-B14F-4D97-AF65-F5344CB8AC3E}">
        <p14:creationId xmlns:p14="http://schemas.microsoft.com/office/powerpoint/2010/main" val="3916536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23284DC-3617-40DC-8117-06953007A0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68" y="0"/>
            <a:ext cx="12251267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6C7E2D1-BA01-45FA-8C39-1E5808557AB4}"/>
              </a:ext>
            </a:extLst>
          </p:cNvPr>
          <p:cNvSpPr/>
          <p:nvPr/>
        </p:nvSpPr>
        <p:spPr>
          <a:xfrm>
            <a:off x="614985" y="3017520"/>
            <a:ext cx="109620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Khối gì  xunh quanh có vòng tròn đều?</a:t>
            </a:r>
            <a:endParaRPr lang="en-US" sz="5400" b="0" cap="none" spc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18918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ED6957B-151B-48B2-AA86-5C288DFCF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31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F9D9FA-E4CD-416B-ABD8-A9A86B78DEA1}"/>
              </a:ext>
            </a:extLst>
          </p:cNvPr>
          <p:cNvSpPr/>
          <p:nvPr/>
        </p:nvSpPr>
        <p:spPr>
          <a:xfrm>
            <a:off x="1418446" y="3017520"/>
            <a:ext cx="93551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Khối gì chỉ lăn được về  một phía</a:t>
            </a:r>
            <a:endParaRPr lang="en-US" sz="5400" b="0" cap="none" spc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490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79F2F2-1D48-4D92-9DD0-C46D3748B1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817"/>
            <a:ext cx="12081933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8CBDF8C-7201-4407-BD43-39C819DE6C37}"/>
              </a:ext>
            </a:extLst>
          </p:cNvPr>
          <p:cNvSpPr/>
          <p:nvPr/>
        </p:nvSpPr>
        <p:spPr>
          <a:xfrm>
            <a:off x="2175933" y="3017520"/>
            <a:ext cx="7704667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>
                <a:ln w="0"/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</a:rPr>
              <a:t>Khối gì có các mặt đều là hình chữ nhật</a:t>
            </a:r>
            <a:endParaRPr lang="en-US" sz="5400" b="0" cap="none" spc="0">
              <a:ln w="0"/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666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643</TotalTime>
  <Words>216</Words>
  <Application>Microsoft Office PowerPoint</Application>
  <PresentationFormat>Widescreen</PresentationFormat>
  <Paragraphs>27</Paragraphs>
  <Slides>13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41</cp:revision>
  <dcterms:created xsi:type="dcterms:W3CDTF">2024-12-05T17:09:13Z</dcterms:created>
  <dcterms:modified xsi:type="dcterms:W3CDTF">2026-05-22T01:43:39Z</dcterms:modified>
</cp:coreProperties>
</file>