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59" r:id="rId4"/>
    <p:sldId id="262" r:id="rId5"/>
    <p:sldId id="261" r:id="rId6"/>
    <p:sldId id="260" r:id="rId7"/>
    <p:sldId id="263" r:id="rId8"/>
    <p:sldId id="257" r:id="rId9"/>
    <p:sldId id="273" r:id="rId10"/>
    <p:sldId id="274" r:id="rId11"/>
    <p:sldId id="264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00CC00"/>
    <a:srgbClr val="CC00CC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6A486-6CA8-4302-9A27-C1D1B775640D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95B0E8-EDD4-4A6F-BDE1-E40C9A3E20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228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95B0E8-EDD4-4A6F-BDE1-E40C9A3E20E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073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CD4A8-62FA-44F3-8555-5E1561655224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4BAF3-E184-46C8-8C0B-0CD75E87C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CD4A8-62FA-44F3-8555-5E1561655224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4BAF3-E184-46C8-8C0B-0CD75E87C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CD4A8-62FA-44F3-8555-5E1561655224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4BAF3-E184-46C8-8C0B-0CD75E87C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CD4A8-62FA-44F3-8555-5E1561655224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4BAF3-E184-46C8-8C0B-0CD75E87C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CD4A8-62FA-44F3-8555-5E1561655224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4BAF3-E184-46C8-8C0B-0CD75E87C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CD4A8-62FA-44F3-8555-5E1561655224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4BAF3-E184-46C8-8C0B-0CD75E87C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CD4A8-62FA-44F3-8555-5E1561655224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4BAF3-E184-46C8-8C0B-0CD75E87C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CD4A8-62FA-44F3-8555-5E1561655224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4BAF3-E184-46C8-8C0B-0CD75E87C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CD4A8-62FA-44F3-8555-5E1561655224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4BAF3-E184-46C8-8C0B-0CD75E87C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CD4A8-62FA-44F3-8555-5E1561655224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4BAF3-E184-46C8-8C0B-0CD75E87C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CD4A8-62FA-44F3-8555-5E1561655224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4BAF3-E184-46C8-8C0B-0CD75E87C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CD4A8-62FA-44F3-8555-5E1561655224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4BAF3-E184-46C8-8C0B-0CD75E87C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3" Type="http://schemas.microsoft.com/office/2007/relationships/media" Target="../media/media3.mp3"/><Relationship Id="rId7" Type="http://schemas.microsoft.com/office/2007/relationships/media" Target="../media/media5.mp3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3.png"/><Relationship Id="rId5" Type="http://schemas.microsoft.com/office/2007/relationships/media" Target="../media/media4.mp3"/><Relationship Id="rId10" Type="http://schemas.openxmlformats.org/officeDocument/2006/relationships/image" Target="../media/image10.jpe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16.xml"/><Relationship Id="rId3" Type="http://schemas.openxmlformats.org/officeDocument/2006/relationships/audio" Target="file:///D:\Tay%20Thom%20Tay%20Ngoan%20-%20Tong%20Hop.mp3" TargetMode="External"/><Relationship Id="rId7" Type="http://schemas.openxmlformats.org/officeDocument/2006/relationships/image" Target="../media/image15.png"/><Relationship Id="rId12" Type="http://schemas.openxmlformats.org/officeDocument/2006/relationships/slide" Target="slide15.xml"/><Relationship Id="rId2" Type="http://schemas.openxmlformats.org/officeDocument/2006/relationships/audio" Target="file:///D:\nh&#7841;c%205%20tu&#7893;i\Tap%20Rua%20Mat%20-%20Hop%20Ca.mp3" TargetMode="External"/><Relationship Id="rId1" Type="http://schemas.openxmlformats.org/officeDocument/2006/relationships/audio" Target="file:///D:\nh&#7841;c%205%20tu&#7893;i\Chomtocxinh-HoangCongDung-Topcat_9cb8.mp3" TargetMode="External"/><Relationship Id="rId6" Type="http://schemas.openxmlformats.org/officeDocument/2006/relationships/image" Target="../media/image14.jpeg"/><Relationship Id="rId11" Type="http://schemas.openxmlformats.org/officeDocument/2006/relationships/slide" Target="slide14.xml"/><Relationship Id="rId5" Type="http://schemas.openxmlformats.org/officeDocument/2006/relationships/slideLayout" Target="../slideLayouts/slideLayout2.xml"/><Relationship Id="rId10" Type="http://schemas.openxmlformats.org/officeDocument/2006/relationships/slide" Target="slide13.xml"/><Relationship Id="rId4" Type="http://schemas.openxmlformats.org/officeDocument/2006/relationships/audio" Target="file:///D:\Vi%20Sao%20Con%20Meo%20Rua%20Mat%20-%20Hop%20Ca.mp3" TargetMode="External"/><Relationship Id="rId9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file:///D:\Vi%20Sao%20Con%20Meo%20Rua%20Mat%20-%20Hop%20Ca.mp3" TargetMode="External"/><Relationship Id="rId7" Type="http://schemas.openxmlformats.org/officeDocument/2006/relationships/image" Target="../media/image14.jpeg"/><Relationship Id="rId2" Type="http://schemas.openxmlformats.org/officeDocument/2006/relationships/audio" Target="file:///D:\Tay%20Thom%20Tay%20Ngoan%20-%20Tong%20Hop.mp3" TargetMode="External"/><Relationship Id="rId1" Type="http://schemas.openxmlformats.org/officeDocument/2006/relationships/audio" Target="file:///D:\nh&#7841;c%205%20tu&#7893;i\Tap%20Rua%20Mat%20-%20Hop%20Ca.mp3" TargetMode="Externa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7.png"/><Relationship Id="rId4" Type="http://schemas.openxmlformats.org/officeDocument/2006/relationships/audio" Target="file:///D:\Chomtocxinh-HoangCongDung-Topcat_9cb8.mp3" TargetMode="External"/><Relationship Id="rId9" Type="http://schemas.openxmlformats.org/officeDocument/2006/relationships/slide" Target="slide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file:///D:\Vi%20Sao%20Con%20Meo%20Rua%20Mat%20-%20Hop%20Ca.mp3" TargetMode="External"/><Relationship Id="rId7" Type="http://schemas.openxmlformats.org/officeDocument/2006/relationships/image" Target="../media/image15.png"/><Relationship Id="rId2" Type="http://schemas.openxmlformats.org/officeDocument/2006/relationships/audio" Target="file:///D:\Tay%20Thom%20Tay%20Ngoan%20-%20Tong%20Hop.mp3" TargetMode="External"/><Relationship Id="rId1" Type="http://schemas.openxmlformats.org/officeDocument/2006/relationships/audio" Target="file:///D:\nh&#7841;c%205%20tu&#7893;i\Chomtocxinh-HoangCongDung-Topcat_9cb8.mp3" TargetMode="External"/><Relationship Id="rId6" Type="http://schemas.openxmlformats.org/officeDocument/2006/relationships/image" Target="../media/image14.jpeg"/><Relationship Id="rId11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10" Type="http://schemas.openxmlformats.org/officeDocument/2006/relationships/slide" Target="slide11.xml"/><Relationship Id="rId4" Type="http://schemas.openxmlformats.org/officeDocument/2006/relationships/audio" Target="file:///D:\Tap%20Rua%20Mat%20-%20Hop%20Ca.mp3" TargetMode="External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file:///C:\Users\Administrator\Downloads\Tay%20Thom%20Tay%20Ngoan%20-%20Thieu%20Nhi.mp3" TargetMode="External"/><Relationship Id="rId7" Type="http://schemas.openxmlformats.org/officeDocument/2006/relationships/slide" Target="slide11.xml"/><Relationship Id="rId2" Type="http://schemas.openxmlformats.org/officeDocument/2006/relationships/audio" Target="file:///D:\Vi%20Sao%20Con%20Meo%20Rua%20Mat%20-%20Hop%20Ca.mp3" TargetMode="External"/><Relationship Id="rId1" Type="http://schemas.openxmlformats.org/officeDocument/2006/relationships/audio" Target="file:///D:\nh&#7841;c%205%20tu&#7893;i\Tap%20Rua%20Mat%20-%20Hop%20Ca.mp3" TargetMode="External"/><Relationship Id="rId6" Type="http://schemas.openxmlformats.org/officeDocument/2006/relationships/image" Target="../media/image16.png"/><Relationship Id="rId5" Type="http://schemas.openxmlformats.org/officeDocument/2006/relationships/image" Target="../media/image14.jpe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audio" Target="file:///D:\Vi%20Sao%20Con%20Meo%20Rua%20Mat%20-%20Hop%20Ca.mp3" TargetMode="External"/><Relationship Id="rId7" Type="http://schemas.openxmlformats.org/officeDocument/2006/relationships/image" Target="../media/image18.png"/><Relationship Id="rId2" Type="http://schemas.openxmlformats.org/officeDocument/2006/relationships/audio" Target="file:///D:\Tay%20Thom%20Tay%20Ngoan%20-%20Tong%20Hop.mp3" TargetMode="External"/><Relationship Id="rId1" Type="http://schemas.openxmlformats.org/officeDocument/2006/relationships/audio" Target="file:///D:\nh&#7841;c%205%20tu&#7893;i\Tap%20Rua%20Mat%20-%20Hop%20Ca.mp3" TargetMode="External"/><Relationship Id="rId6" Type="http://schemas.openxmlformats.org/officeDocument/2006/relationships/image" Target="../media/image16.png"/><Relationship Id="rId5" Type="http://schemas.openxmlformats.org/officeDocument/2006/relationships/image" Target="../media/image14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istrator\Downloads\Nam%20Ngon%20Tay%20Ngoan%20-%20Nhac%20Thieu%20Nhi.mp3" TargetMode="Externa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4fed29e6_3091574d_hinh-nen-de-thuong23_resiz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6800" y="1066800"/>
            <a:ext cx="6248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ÂM NHẠC</a:t>
            </a:r>
            <a:endParaRPr lang="en-US" sz="40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DINH DƯỠNG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tài:Nội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tâm:DH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hơp:NH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  	        TC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Tai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/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/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-20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/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H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Oen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Niê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/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06-05-2026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/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2025-2026</a:t>
            </a:r>
            <a:endParaRPr lang="en-US" sz="1400" dirty="0"/>
          </a:p>
        </p:txBody>
      </p:sp>
    </p:spTree>
  </p:cSld>
  <p:clrMapOvr>
    <a:masterClrMapping/>
  </p:clrMapOvr>
  <p:transition spd="med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9pupu-bee31024.jpg"/>
          <p:cNvPicPr>
            <a:picLocks noGrp="1" noChangeAspect="1"/>
          </p:cNvPicPr>
          <p:nvPr>
            <p:ph idx="1"/>
          </p:nvPr>
        </p:nvPicPr>
        <p:blipFill>
          <a:blip r:embed="rId10"/>
          <a:stretch>
            <a:fillRect/>
          </a:stretch>
        </p:blipFill>
        <p:spPr>
          <a:xfrm>
            <a:off x="0" y="-47626"/>
            <a:ext cx="9144000" cy="6905625"/>
          </a:xfrm>
        </p:spPr>
      </p:pic>
      <p:sp>
        <p:nvSpPr>
          <p:cNvPr id="5" name="Rectangle 4"/>
          <p:cNvSpPr/>
          <p:nvPr/>
        </p:nvSpPr>
        <p:spPr>
          <a:xfrm>
            <a:off x="609600" y="1676400"/>
            <a:ext cx="2667000" cy="1447800"/>
          </a:xfrm>
          <a:prstGeom prst="rect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876800" y="1676400"/>
            <a:ext cx="2667000" cy="14478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47178" y="4267200"/>
            <a:ext cx="2667000" cy="1524000"/>
          </a:xfrm>
          <a:prstGeom prst="rect">
            <a:avLst/>
          </a:prstGeom>
          <a:solidFill>
            <a:srgbClr val="99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4191000"/>
            <a:ext cx="2819400" cy="1600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667000" y="685800"/>
            <a:ext cx="4419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TRÒ CHƠI: Tai ai tinh</a:t>
            </a:r>
          </a:p>
          <a:p>
            <a:endParaRPr lang="en-US"/>
          </a:p>
        </p:txBody>
      </p:sp>
      <p:pic>
        <p:nvPicPr>
          <p:cNvPr id="3" name="Chomtocxinh-HoangCongDung-Topcat_9cb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71078" y="1825147"/>
            <a:ext cx="609600" cy="609600"/>
          </a:xfrm>
          <a:prstGeom prst="rect">
            <a:avLst/>
          </a:prstGeom>
        </p:spPr>
      </p:pic>
      <p:pic>
        <p:nvPicPr>
          <p:cNvPr id="13" name="Tap Rua Mat - Hop Ca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133584" y="1794876"/>
            <a:ext cx="609600" cy="609600"/>
          </a:xfrm>
          <a:prstGeom prst="rect">
            <a:avLst/>
          </a:prstGeom>
        </p:spPr>
      </p:pic>
      <p:pic>
        <p:nvPicPr>
          <p:cNvPr id="15" name="Tay Thom Tay Ngoan - Tong Hop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74004" y="4426907"/>
            <a:ext cx="609600" cy="609600"/>
          </a:xfrm>
          <a:prstGeom prst="rect">
            <a:avLst/>
          </a:prstGeom>
        </p:spPr>
      </p:pic>
      <p:pic>
        <p:nvPicPr>
          <p:cNvPr id="16" name="Vi Sao Con Meo Rua Mat - Hop Ca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876800" y="4267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25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4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59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6315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0575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Content Placeholder 15" descr="tai-hinh-nen-dep-cho-may-tinh.jpg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7" name="TextBox 16"/>
          <p:cNvSpPr txBox="1"/>
          <p:nvPr/>
        </p:nvSpPr>
        <p:spPr>
          <a:xfrm>
            <a:off x="3048000" y="304800"/>
            <a:ext cx="373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C00CC"/>
                </a:solidFill>
              </a:rPr>
              <a:t>TRÒ CHƠI: Tai </a:t>
            </a:r>
            <a:r>
              <a:rPr lang="en-US" sz="3200" b="1" dirty="0" err="1" smtClean="0">
                <a:solidFill>
                  <a:srgbClr val="CC00CC"/>
                </a:solidFill>
              </a:rPr>
              <a:t>ai</a:t>
            </a:r>
            <a:r>
              <a:rPr lang="en-US" sz="3200" b="1" dirty="0" smtClean="0">
                <a:solidFill>
                  <a:srgbClr val="CC00CC"/>
                </a:solidFill>
              </a:rPr>
              <a:t> </a:t>
            </a:r>
            <a:r>
              <a:rPr lang="en-US" sz="3200" b="1" dirty="0" err="1" smtClean="0">
                <a:solidFill>
                  <a:srgbClr val="CC00CC"/>
                </a:solidFill>
              </a:rPr>
              <a:t>tinh</a:t>
            </a:r>
            <a:endParaRPr lang="en-US" sz="3200" b="1" dirty="0">
              <a:solidFill>
                <a:srgbClr val="CC00CC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4400" y="1447800"/>
            <a:ext cx="2590800" cy="1447800"/>
          </a:xfrm>
          <a:prstGeom prst="rect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Chomtocxinh-HoangCongDung-Topcat_9cb8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1676400" y="1676400"/>
            <a:ext cx="1143000" cy="1143000"/>
          </a:xfrm>
          <a:prstGeom prst="rect">
            <a:avLst/>
          </a:prstGeom>
        </p:spPr>
      </p:pic>
      <p:sp>
        <p:nvSpPr>
          <p:cNvPr id="15" name="Rectangle 14">
            <a:hlinkClick r:id="rId8" action="ppaction://hlinksldjump"/>
          </p:cNvPr>
          <p:cNvSpPr/>
          <p:nvPr/>
        </p:nvSpPr>
        <p:spPr>
          <a:xfrm>
            <a:off x="914400" y="1447800"/>
            <a:ext cx="2590800" cy="1447800"/>
          </a:xfrm>
          <a:prstGeom prst="rect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105400" y="1447800"/>
            <a:ext cx="2667000" cy="1524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Tap Rua Mat - Hop Ca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9"/>
          <a:stretch>
            <a:fillRect/>
          </a:stretch>
        </p:blipFill>
        <p:spPr>
          <a:xfrm>
            <a:off x="5867400" y="1600200"/>
            <a:ext cx="1295400" cy="1295400"/>
          </a:xfrm>
          <a:prstGeom prst="rect">
            <a:avLst/>
          </a:prstGeom>
        </p:spPr>
      </p:pic>
      <p:sp>
        <p:nvSpPr>
          <p:cNvPr id="20" name="Rectangle 19">
            <a:hlinkClick r:id="rId10" action="ppaction://hlinksldjump"/>
          </p:cNvPr>
          <p:cNvSpPr/>
          <p:nvPr/>
        </p:nvSpPr>
        <p:spPr>
          <a:xfrm>
            <a:off x="5105400" y="1447800"/>
            <a:ext cx="2667000" cy="1524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38200" y="4114800"/>
            <a:ext cx="2743200" cy="1600200"/>
          </a:xfrm>
          <a:prstGeom prst="rect">
            <a:avLst/>
          </a:prstGeom>
          <a:solidFill>
            <a:srgbClr val="99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Tay Thom Tay Ngoan - Tong Hop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9"/>
          <a:stretch>
            <a:fillRect/>
          </a:stretch>
        </p:blipFill>
        <p:spPr>
          <a:xfrm>
            <a:off x="1600200" y="4419600"/>
            <a:ext cx="914400" cy="914400"/>
          </a:xfrm>
          <a:prstGeom prst="rect">
            <a:avLst/>
          </a:prstGeom>
        </p:spPr>
      </p:pic>
      <p:sp>
        <p:nvSpPr>
          <p:cNvPr id="23" name="Rectangle 22">
            <a:hlinkClick r:id="rId11" action="ppaction://hlinksldjump"/>
          </p:cNvPr>
          <p:cNvSpPr/>
          <p:nvPr/>
        </p:nvSpPr>
        <p:spPr>
          <a:xfrm>
            <a:off x="838200" y="4114800"/>
            <a:ext cx="2743200" cy="1600200"/>
          </a:xfrm>
          <a:prstGeom prst="rect">
            <a:avLst/>
          </a:prstGeom>
          <a:solidFill>
            <a:srgbClr val="99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105400" y="4038600"/>
            <a:ext cx="2743200" cy="1676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Vi Sao Con Meo Rua Mat - Hop Ca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9"/>
          <a:stretch>
            <a:fillRect/>
          </a:stretch>
        </p:blipFill>
        <p:spPr>
          <a:xfrm>
            <a:off x="6248400" y="4419600"/>
            <a:ext cx="914400" cy="914400"/>
          </a:xfrm>
          <a:prstGeom prst="rect">
            <a:avLst/>
          </a:prstGeom>
        </p:spPr>
      </p:pic>
      <p:sp>
        <p:nvSpPr>
          <p:cNvPr id="26" name="Rectangle 25">
            <a:hlinkClick r:id="rId12" action="ppaction://hlinksldjump"/>
          </p:cNvPr>
          <p:cNvSpPr/>
          <p:nvPr/>
        </p:nvSpPr>
        <p:spPr>
          <a:xfrm>
            <a:off x="5105400" y="4038600"/>
            <a:ext cx="2743200" cy="1676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triped Right Arrow 2">
            <a:hlinkClick r:id="rId13" action="ppaction://hlinksldjump"/>
          </p:cNvPr>
          <p:cNvSpPr/>
          <p:nvPr/>
        </p:nvSpPr>
        <p:spPr>
          <a:xfrm>
            <a:off x="3897515" y="5816252"/>
            <a:ext cx="978408" cy="484632"/>
          </a:xfrm>
          <a:prstGeom prst="striped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40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590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6315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0575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Content Placeholder 15" descr="tai-hinh-nen-dep-cho-may-tinh.jpg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7" name="TextBox 16"/>
          <p:cNvSpPr txBox="1"/>
          <p:nvPr/>
        </p:nvSpPr>
        <p:spPr>
          <a:xfrm>
            <a:off x="3048000" y="304800"/>
            <a:ext cx="373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C00CC"/>
                </a:solidFill>
              </a:rPr>
              <a:t>TRÒ CHƠI: Tai </a:t>
            </a:r>
            <a:r>
              <a:rPr lang="en-US" sz="3200" b="1" dirty="0" err="1" smtClean="0">
                <a:solidFill>
                  <a:srgbClr val="CC00CC"/>
                </a:solidFill>
              </a:rPr>
              <a:t>ai</a:t>
            </a:r>
            <a:r>
              <a:rPr lang="en-US" sz="3200" b="1" dirty="0" smtClean="0">
                <a:solidFill>
                  <a:srgbClr val="CC00CC"/>
                </a:solidFill>
              </a:rPr>
              <a:t> </a:t>
            </a:r>
            <a:r>
              <a:rPr lang="en-US" sz="3200" b="1" dirty="0" err="1" smtClean="0">
                <a:solidFill>
                  <a:srgbClr val="CC00CC"/>
                </a:solidFill>
              </a:rPr>
              <a:t>tinh</a:t>
            </a:r>
            <a:endParaRPr lang="en-US" sz="3200" b="1" dirty="0">
              <a:solidFill>
                <a:srgbClr val="CC00CC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4400" y="1447800"/>
            <a:ext cx="2590800" cy="1447800"/>
          </a:xfrm>
          <a:prstGeom prst="rect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105400" y="1447800"/>
            <a:ext cx="2667000" cy="1524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Tap Rua Mat - Hop C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/>
          <a:stretch>
            <a:fillRect/>
          </a:stretch>
        </p:blipFill>
        <p:spPr>
          <a:xfrm>
            <a:off x="5867400" y="1600200"/>
            <a:ext cx="1295400" cy="12954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105400" y="1447800"/>
            <a:ext cx="2667000" cy="1524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38200" y="4114800"/>
            <a:ext cx="2743200" cy="1600200"/>
          </a:xfrm>
          <a:prstGeom prst="rect">
            <a:avLst/>
          </a:prstGeom>
          <a:solidFill>
            <a:srgbClr val="99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Tay Thom Tay Ngoan - Tong Hop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/>
          <a:stretch>
            <a:fillRect/>
          </a:stretch>
        </p:blipFill>
        <p:spPr>
          <a:xfrm>
            <a:off x="1600200" y="4419600"/>
            <a:ext cx="914400" cy="9144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838200" y="4114800"/>
            <a:ext cx="2743200" cy="1600200"/>
          </a:xfrm>
          <a:prstGeom prst="rect">
            <a:avLst/>
          </a:prstGeom>
          <a:solidFill>
            <a:srgbClr val="99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105400" y="4038600"/>
            <a:ext cx="2743200" cy="1676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Vi Sao Con Meo Rua Mat - Hop Ca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8"/>
          <a:stretch>
            <a:fillRect/>
          </a:stretch>
        </p:blipFill>
        <p:spPr>
          <a:xfrm>
            <a:off x="6248400" y="4419600"/>
            <a:ext cx="914400" cy="9144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5105400" y="4038600"/>
            <a:ext cx="2743200" cy="1676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Left Arrow 2">
            <a:hlinkClick r:id="rId9" action="ppaction://hlinksldjump"/>
          </p:cNvPr>
          <p:cNvSpPr/>
          <p:nvPr/>
        </p:nvSpPr>
        <p:spPr>
          <a:xfrm>
            <a:off x="4114466" y="5828632"/>
            <a:ext cx="978408" cy="484632"/>
          </a:xfrm>
          <a:prstGeom prst="lef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Chomtocxinh-HoangCongDung-Topcat_9cb8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0"/>
          <a:stretch>
            <a:fillRect/>
          </a:stretch>
        </p:blipFill>
        <p:spPr>
          <a:xfrm>
            <a:off x="2057400" y="19050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5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90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315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75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3040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Content Placeholder 15" descr="tai-hinh-nen-dep-cho-may-tinh.jpg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7" name="TextBox 16"/>
          <p:cNvSpPr txBox="1"/>
          <p:nvPr/>
        </p:nvSpPr>
        <p:spPr>
          <a:xfrm>
            <a:off x="3048000" y="304800"/>
            <a:ext cx="373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C00CC"/>
                </a:solidFill>
              </a:rPr>
              <a:t>TRÒ CHƠI: Tai </a:t>
            </a:r>
            <a:r>
              <a:rPr lang="en-US" sz="3200" b="1" dirty="0" err="1" smtClean="0">
                <a:solidFill>
                  <a:srgbClr val="CC00CC"/>
                </a:solidFill>
              </a:rPr>
              <a:t>ai</a:t>
            </a:r>
            <a:r>
              <a:rPr lang="en-US" sz="3200" b="1" dirty="0" smtClean="0">
                <a:solidFill>
                  <a:srgbClr val="CC00CC"/>
                </a:solidFill>
              </a:rPr>
              <a:t> </a:t>
            </a:r>
            <a:r>
              <a:rPr lang="en-US" sz="3200" b="1" dirty="0" err="1" smtClean="0">
                <a:solidFill>
                  <a:srgbClr val="CC00CC"/>
                </a:solidFill>
              </a:rPr>
              <a:t>tinh</a:t>
            </a:r>
            <a:endParaRPr lang="en-US" sz="3200" b="1" dirty="0">
              <a:solidFill>
                <a:srgbClr val="CC00CC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4400" y="1447800"/>
            <a:ext cx="2590800" cy="1447800"/>
          </a:xfrm>
          <a:prstGeom prst="rect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Chomtocxinh-HoangCongDung-Topcat_9cb8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1219200" y="1417529"/>
            <a:ext cx="1143000" cy="11430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105400" y="1447800"/>
            <a:ext cx="2667000" cy="1524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38200" y="4114800"/>
            <a:ext cx="2743200" cy="1600200"/>
          </a:xfrm>
          <a:prstGeom prst="rect">
            <a:avLst/>
          </a:prstGeom>
          <a:solidFill>
            <a:srgbClr val="99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Tay Thom Tay Ngoan - Tong Hop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/>
          <a:stretch>
            <a:fillRect/>
          </a:stretch>
        </p:blipFill>
        <p:spPr>
          <a:xfrm>
            <a:off x="1600200" y="4419600"/>
            <a:ext cx="914400" cy="9144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838200" y="4114800"/>
            <a:ext cx="2743200" cy="1600200"/>
          </a:xfrm>
          <a:prstGeom prst="rect">
            <a:avLst/>
          </a:prstGeom>
          <a:solidFill>
            <a:srgbClr val="99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105400" y="4038600"/>
            <a:ext cx="2743200" cy="1676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Vi Sao Con Meo Rua Mat - Hop Ca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8"/>
          <a:stretch>
            <a:fillRect/>
          </a:stretch>
        </p:blipFill>
        <p:spPr>
          <a:xfrm>
            <a:off x="6248400" y="4419600"/>
            <a:ext cx="914400" cy="9144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5105400" y="4038600"/>
            <a:ext cx="2743200" cy="1676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1415441"/>
            <a:ext cx="26162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566" y="6019800"/>
            <a:ext cx="10731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Tap Rua Mat - Hop Ca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8"/>
          <a:stretch>
            <a:fillRect/>
          </a:stretch>
        </p:blipFill>
        <p:spPr>
          <a:xfrm>
            <a:off x="6172200" y="20574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26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40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315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75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590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Content Placeholder 15" descr="tai-hinh-nen-dep-cho-may-tinh.jpg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7" name="TextBox 16"/>
          <p:cNvSpPr txBox="1"/>
          <p:nvPr/>
        </p:nvSpPr>
        <p:spPr>
          <a:xfrm>
            <a:off x="3048000" y="304800"/>
            <a:ext cx="373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C00CC"/>
                </a:solidFill>
              </a:rPr>
              <a:t>TRÒ CHƠI: Tai </a:t>
            </a:r>
            <a:r>
              <a:rPr lang="en-US" sz="3200" b="1" dirty="0" err="1" smtClean="0">
                <a:solidFill>
                  <a:srgbClr val="CC00CC"/>
                </a:solidFill>
              </a:rPr>
              <a:t>ai</a:t>
            </a:r>
            <a:r>
              <a:rPr lang="en-US" sz="3200" b="1" dirty="0" smtClean="0">
                <a:solidFill>
                  <a:srgbClr val="CC00CC"/>
                </a:solidFill>
              </a:rPr>
              <a:t> </a:t>
            </a:r>
            <a:r>
              <a:rPr lang="en-US" sz="3200" b="1" dirty="0" err="1" smtClean="0">
                <a:solidFill>
                  <a:srgbClr val="CC00CC"/>
                </a:solidFill>
              </a:rPr>
              <a:t>tinh</a:t>
            </a:r>
            <a:endParaRPr lang="en-US" sz="3200" b="1" dirty="0">
              <a:solidFill>
                <a:srgbClr val="CC00CC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4400" y="1447800"/>
            <a:ext cx="2590800" cy="1447800"/>
          </a:xfrm>
          <a:prstGeom prst="rect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105400" y="1447800"/>
            <a:ext cx="2667000" cy="1524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Tap Rua Mat - Hop C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5867400" y="1600200"/>
            <a:ext cx="1295400" cy="12954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105400" y="1447800"/>
            <a:ext cx="2667000" cy="1524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38200" y="4114800"/>
            <a:ext cx="2743200" cy="1600200"/>
          </a:xfrm>
          <a:prstGeom prst="rect">
            <a:avLst/>
          </a:prstGeom>
          <a:solidFill>
            <a:srgbClr val="99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105400" y="4038600"/>
            <a:ext cx="2743200" cy="1676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Vi Sao Con Meo Rua Mat - Hop Ca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/>
          <a:stretch>
            <a:fillRect/>
          </a:stretch>
        </p:blipFill>
        <p:spPr>
          <a:xfrm>
            <a:off x="6248400" y="4419600"/>
            <a:ext cx="914400" cy="9144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5105400" y="4038600"/>
            <a:ext cx="2743200" cy="1676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0" y="5867400"/>
            <a:ext cx="10731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Tay Thom Tay Ngoan - Thieu Nhi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6"/>
          <a:stretch>
            <a:fillRect/>
          </a:stretch>
        </p:blipFill>
        <p:spPr>
          <a:xfrm>
            <a:off x="1905000" y="4648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26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590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0575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3833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Content Placeholder 15" descr="tai-hinh-nen-dep-cho-may-tinh.jpg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7" name="TextBox 16"/>
          <p:cNvSpPr txBox="1"/>
          <p:nvPr/>
        </p:nvSpPr>
        <p:spPr>
          <a:xfrm>
            <a:off x="3048000" y="304800"/>
            <a:ext cx="373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C00CC"/>
                </a:solidFill>
              </a:rPr>
              <a:t>TRÒ CHƠI: Tai </a:t>
            </a:r>
            <a:r>
              <a:rPr lang="en-US" sz="3200" b="1" dirty="0" err="1" smtClean="0">
                <a:solidFill>
                  <a:srgbClr val="CC00CC"/>
                </a:solidFill>
              </a:rPr>
              <a:t>ai</a:t>
            </a:r>
            <a:r>
              <a:rPr lang="en-US" sz="3200" b="1" dirty="0" smtClean="0">
                <a:solidFill>
                  <a:srgbClr val="CC00CC"/>
                </a:solidFill>
              </a:rPr>
              <a:t> </a:t>
            </a:r>
            <a:r>
              <a:rPr lang="en-US" sz="3200" b="1" dirty="0" err="1" smtClean="0">
                <a:solidFill>
                  <a:srgbClr val="CC00CC"/>
                </a:solidFill>
              </a:rPr>
              <a:t>tinh</a:t>
            </a:r>
            <a:endParaRPr lang="en-US" sz="3200" b="1" dirty="0">
              <a:solidFill>
                <a:srgbClr val="CC00CC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4400" y="1447800"/>
            <a:ext cx="2590800" cy="1447800"/>
          </a:xfrm>
          <a:prstGeom prst="rect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105400" y="1447800"/>
            <a:ext cx="2667000" cy="1524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Tap Rua Mat - Hop C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5867400" y="1600200"/>
            <a:ext cx="1295400" cy="12954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105400" y="1447800"/>
            <a:ext cx="2667000" cy="1524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38200" y="4114800"/>
            <a:ext cx="2743200" cy="1600200"/>
          </a:xfrm>
          <a:prstGeom prst="rect">
            <a:avLst/>
          </a:prstGeom>
          <a:solidFill>
            <a:srgbClr val="99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Tay Thom Tay Ngoan - Tong Hop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/>
          <a:stretch>
            <a:fillRect/>
          </a:stretch>
        </p:blipFill>
        <p:spPr>
          <a:xfrm>
            <a:off x="1600200" y="4419600"/>
            <a:ext cx="914400" cy="9144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838200" y="4114800"/>
            <a:ext cx="2743200" cy="1600200"/>
          </a:xfrm>
          <a:prstGeom prst="rect">
            <a:avLst/>
          </a:prstGeom>
          <a:solidFill>
            <a:srgbClr val="99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105400" y="4038600"/>
            <a:ext cx="2743200" cy="1676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1447800"/>
            <a:ext cx="26162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0" y="5789232"/>
            <a:ext cx="10731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Vi Sao Con Meo Rua Mat - Hop Ca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6"/>
          <a:stretch>
            <a:fillRect/>
          </a:stretch>
        </p:blipFill>
        <p:spPr>
          <a:xfrm>
            <a:off x="6096000" y="4648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26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90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315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75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 descr="hinh-nen-dien-thoai-mau-xanh-dep-nhat-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9" name="TextBox 8"/>
          <p:cNvSpPr txBox="1"/>
          <p:nvPr/>
        </p:nvSpPr>
        <p:spPr>
          <a:xfrm>
            <a:off x="1828800" y="152400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58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131015khung-hinh-ngo-nghinh-tre-th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</p:spPr>
      </p:pic>
      <p:sp>
        <p:nvSpPr>
          <p:cNvPr id="7" name="TextBox 6"/>
          <p:cNvSpPr txBox="1"/>
          <p:nvPr/>
        </p:nvSpPr>
        <p:spPr>
          <a:xfrm>
            <a:off x="2362200" y="2438400"/>
            <a:ext cx="457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DẠY HÁT: </a:t>
            </a:r>
          </a:p>
          <a:p>
            <a:r>
              <a:rPr lang="en-US" sz="5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endParaRPr lang="en-US" sz="5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de-bua-an-cua-be-day-du-dinh-duong2-ver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7493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p hoa qua hurom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_2009080422492126zBC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181475" cy="4333875"/>
          </a:xfrm>
        </p:spPr>
      </p:pic>
      <p:pic>
        <p:nvPicPr>
          <p:cNvPr id="6" name="Picture 5" descr="timthum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3200400"/>
            <a:ext cx="4876800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159250" cy="3048000"/>
          </a:xfrm>
        </p:spPr>
      </p:pic>
      <p:pic>
        <p:nvPicPr>
          <p:cNvPr id="5" name="Picture 4" descr="images947172_be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000" y="3048000"/>
            <a:ext cx="508000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334051190_5567106234_ae6179ab35_z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6445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9pupu-bee31024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val Callout 5"/>
          <p:cNvSpPr/>
          <p:nvPr/>
        </p:nvSpPr>
        <p:spPr>
          <a:xfrm>
            <a:off x="990600" y="533400"/>
            <a:ext cx="4953000" cy="2667000"/>
          </a:xfrm>
          <a:prstGeom prst="wedgeEllipseCallout">
            <a:avLst>
              <a:gd name="adj1" fmla="val 65013"/>
              <a:gd name="adj2" fmla="val 47387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371600" y="990600"/>
            <a:ext cx="4419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NGHE HÁT: </a:t>
            </a:r>
          </a:p>
          <a:p>
            <a:pPr algn="ctr"/>
            <a:r>
              <a:rPr lang="en-US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b="1" dirty="0" err="1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ngón</a:t>
            </a:r>
            <a:r>
              <a:rPr lang="en-US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en-US" sz="36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Nam ngon tay ngoan be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6800" y="340186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8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9pupu-bee3102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val Callout 5"/>
          <p:cNvSpPr/>
          <p:nvPr/>
        </p:nvSpPr>
        <p:spPr>
          <a:xfrm>
            <a:off x="990600" y="533400"/>
            <a:ext cx="4953000" cy="2667000"/>
          </a:xfrm>
          <a:prstGeom prst="wedgeEllipseCallout">
            <a:avLst>
              <a:gd name="adj1" fmla="val 65013"/>
              <a:gd name="adj2" fmla="val 47387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371600" y="990600"/>
            <a:ext cx="4419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NGHE HÁT: </a:t>
            </a:r>
          </a:p>
          <a:p>
            <a:pPr algn="ctr"/>
            <a:r>
              <a:rPr lang="en-US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b="1" dirty="0" err="1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ngón</a:t>
            </a:r>
            <a:r>
              <a:rPr lang="en-US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en-US" sz="36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Nam Ngon Tay Ngoan - Nhac Thieu Nhi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38200" y="3048000"/>
            <a:ext cx="990600" cy="99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01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66</Words>
  <Application>Microsoft Office PowerPoint</Application>
  <PresentationFormat>On-screen Show (4:3)</PresentationFormat>
  <Paragraphs>25</Paragraphs>
  <Slides>16</Slides>
  <Notes>1</Notes>
  <HiddenSlides>0</HiddenSlides>
  <MMClips>24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kunchanchin</dc:creator>
  <cp:lastModifiedBy>Admin</cp:lastModifiedBy>
  <cp:revision>33</cp:revision>
  <dcterms:created xsi:type="dcterms:W3CDTF">2014-10-05T16:23:47Z</dcterms:created>
  <dcterms:modified xsi:type="dcterms:W3CDTF">2026-05-13T13:46:40Z</dcterms:modified>
</cp:coreProperties>
</file>