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heme/theme5.xml" ContentType="application/vnd.openxmlformats-officedocument.theme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notesSlides/notesSlide1.xml" ContentType="application/vnd.openxmlformats-officedocument.presentationml.notesSlide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72" r:id="rId3"/>
    <p:sldMasterId id="2147483685" r:id="rId4"/>
  </p:sldMasterIdLst>
  <p:notesMasterIdLst>
    <p:notesMasterId r:id="rId29"/>
  </p:notesMasterIdLst>
  <p:sldIdLst>
    <p:sldId id="256" r:id="rId5"/>
    <p:sldId id="269" r:id="rId6"/>
    <p:sldId id="310" r:id="rId7"/>
    <p:sldId id="276" r:id="rId8"/>
    <p:sldId id="284" r:id="rId9"/>
    <p:sldId id="278" r:id="rId10"/>
    <p:sldId id="282" r:id="rId11"/>
    <p:sldId id="289" r:id="rId12"/>
    <p:sldId id="294" r:id="rId13"/>
    <p:sldId id="290" r:id="rId14"/>
    <p:sldId id="287" r:id="rId15"/>
    <p:sldId id="280" r:id="rId16"/>
    <p:sldId id="306" r:id="rId17"/>
    <p:sldId id="283" r:id="rId18"/>
    <p:sldId id="316" r:id="rId19"/>
    <p:sldId id="319" r:id="rId20"/>
    <p:sldId id="298" r:id="rId21"/>
    <p:sldId id="300" r:id="rId22"/>
    <p:sldId id="302" r:id="rId23"/>
    <p:sldId id="304" r:id="rId24"/>
    <p:sldId id="305" r:id="rId25"/>
    <p:sldId id="321" r:id="rId26"/>
    <p:sldId id="313" r:id="rId27"/>
    <p:sldId id="308" r:id="rId28"/>
  </p:sldIdLst>
  <p:sldSz cx="12192000" cy="6858000"/>
  <p:notesSz cx="6858000" cy="9144000"/>
  <p:embeddedFontLst>
    <p:embeddedFont>
      <p:font typeface="Cambria" panose="02040503050406030204" pitchFamily="18" charset="0"/>
      <p:regular r:id="rId30"/>
      <p:bold r:id="rId31"/>
      <p:italic r:id="rId32"/>
      <p:boldItalic r:id="rId33"/>
    </p:embeddedFont>
    <p:embeddedFont>
      <p:font typeface="Crimson Text SemiBold" panose="020B0604020202020204" charset="0"/>
      <p:bold r:id="rId34"/>
    </p:embeddedFont>
    <p:embeddedFont>
      <p:font typeface="Nunito Sans" pitchFamily="2" charset="0"/>
      <p:regular r:id="rId35"/>
      <p:bold r:id="rId36"/>
    </p:embeddedFont>
    <p:embeddedFont>
      <p:font typeface="Nunito Sans ExtraBold" pitchFamily="2" charset="0"/>
      <p:bold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1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764" y="76"/>
      </p:cViewPr>
      <p:guideLst>
        <p:guide orient="horz" pos="219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font" Target="fonts/font5.fntdata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7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4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17.xml"/><Relationship Id="rId3" Type="http://schemas.openxmlformats.org/officeDocument/2006/relationships/tags" Target="../tags/tag12.xml"/><Relationship Id="rId7" Type="http://schemas.openxmlformats.org/officeDocument/2006/relationships/tags" Target="../tags/tag16.xml"/><Relationship Id="rId12" Type="http://schemas.openxmlformats.org/officeDocument/2006/relationships/image" Target="../media/image3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11" Type="http://schemas.openxmlformats.org/officeDocument/2006/relationships/image" Target="../media/image2.png"/><Relationship Id="rId5" Type="http://schemas.openxmlformats.org/officeDocument/2006/relationships/tags" Target="../tags/tag14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3.xml"/><Relationship Id="rId9" Type="http://schemas.openxmlformats.org/officeDocument/2006/relationships/tags" Target="../tags/tag18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31.xml"/><Relationship Id="rId13" Type="http://schemas.openxmlformats.org/officeDocument/2006/relationships/image" Target="../media/image6.png"/><Relationship Id="rId3" Type="http://schemas.openxmlformats.org/officeDocument/2006/relationships/tags" Target="../tags/tag26.xml"/><Relationship Id="rId7" Type="http://schemas.openxmlformats.org/officeDocument/2006/relationships/tags" Target="../tags/tag30.xml"/><Relationship Id="rId12" Type="http://schemas.openxmlformats.org/officeDocument/2006/relationships/image" Target="../media/image5.pn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11" Type="http://schemas.openxmlformats.org/officeDocument/2006/relationships/image" Target="../media/image4.png"/><Relationship Id="rId5" Type="http://schemas.openxmlformats.org/officeDocument/2006/relationships/tags" Target="../tags/tag28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27.xml"/><Relationship Id="rId9" Type="http://schemas.openxmlformats.org/officeDocument/2006/relationships/tags" Target="../tags/tag3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40.xml"/><Relationship Id="rId13" Type="http://schemas.openxmlformats.org/officeDocument/2006/relationships/image" Target="../media/image5.png"/><Relationship Id="rId3" Type="http://schemas.openxmlformats.org/officeDocument/2006/relationships/tags" Target="../tags/tag35.xml"/><Relationship Id="rId7" Type="http://schemas.openxmlformats.org/officeDocument/2006/relationships/tags" Target="../tags/tag39.xml"/><Relationship Id="rId12" Type="http://schemas.openxmlformats.org/officeDocument/2006/relationships/image" Target="../media/image8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tags" Target="../tags/tag38.xml"/><Relationship Id="rId11" Type="http://schemas.microsoft.com/office/2007/relationships/hdphoto" Target="../media/hdphoto1.wdp"/><Relationship Id="rId5" Type="http://schemas.openxmlformats.org/officeDocument/2006/relationships/tags" Target="../tags/tag37.xml"/><Relationship Id="rId10" Type="http://schemas.openxmlformats.org/officeDocument/2006/relationships/image" Target="../media/image7.png"/><Relationship Id="rId4" Type="http://schemas.openxmlformats.org/officeDocument/2006/relationships/tags" Target="../tags/tag36.xml"/><Relationship Id="rId9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54.xml"/><Relationship Id="rId3" Type="http://schemas.openxmlformats.org/officeDocument/2006/relationships/tags" Target="../tags/tag49.xml"/><Relationship Id="rId7" Type="http://schemas.openxmlformats.org/officeDocument/2006/relationships/tags" Target="../tags/tag53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9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58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4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65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78.xml"/><Relationship Id="rId3" Type="http://schemas.openxmlformats.org/officeDocument/2006/relationships/tags" Target="../tags/tag73.xml"/><Relationship Id="rId7" Type="http://schemas.openxmlformats.org/officeDocument/2006/relationships/tags" Target="../tags/tag77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tags" Target="../tags/tag76.xml"/><Relationship Id="rId11" Type="http://schemas.openxmlformats.org/officeDocument/2006/relationships/image" Target="../media/image3.png"/><Relationship Id="rId5" Type="http://schemas.openxmlformats.org/officeDocument/2006/relationships/tags" Target="../tags/tag75.xml"/><Relationship Id="rId10" Type="http://schemas.openxmlformats.org/officeDocument/2006/relationships/image" Target="../media/image2.png"/><Relationship Id="rId4" Type="http://schemas.openxmlformats.org/officeDocument/2006/relationships/tags" Target="../tags/tag74.xml"/><Relationship Id="rId9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96.xml"/><Relationship Id="rId13" Type="http://schemas.openxmlformats.org/officeDocument/2006/relationships/image" Target="../media/image11.png"/><Relationship Id="rId3" Type="http://schemas.openxmlformats.org/officeDocument/2006/relationships/tags" Target="../tags/tag91.xml"/><Relationship Id="rId7" Type="http://schemas.openxmlformats.org/officeDocument/2006/relationships/tags" Target="../tags/tag95.xml"/><Relationship Id="rId12" Type="http://schemas.openxmlformats.org/officeDocument/2006/relationships/slideMaster" Target="../slideMasters/slideMaster3.xml"/><Relationship Id="rId17" Type="http://schemas.openxmlformats.org/officeDocument/2006/relationships/image" Target="../media/image13.png"/><Relationship Id="rId2" Type="http://schemas.openxmlformats.org/officeDocument/2006/relationships/tags" Target="../tags/tag90.xml"/><Relationship Id="rId16" Type="http://schemas.microsoft.com/office/2007/relationships/hdphoto" Target="../media/hdphoto4.wdp"/><Relationship Id="rId1" Type="http://schemas.openxmlformats.org/officeDocument/2006/relationships/tags" Target="../tags/tag89.xml"/><Relationship Id="rId6" Type="http://schemas.openxmlformats.org/officeDocument/2006/relationships/tags" Target="../tags/tag94.xml"/><Relationship Id="rId11" Type="http://schemas.openxmlformats.org/officeDocument/2006/relationships/tags" Target="../tags/tag99.xml"/><Relationship Id="rId5" Type="http://schemas.openxmlformats.org/officeDocument/2006/relationships/tags" Target="../tags/tag93.xml"/><Relationship Id="rId15" Type="http://schemas.openxmlformats.org/officeDocument/2006/relationships/image" Target="../media/image12.png"/><Relationship Id="rId10" Type="http://schemas.openxmlformats.org/officeDocument/2006/relationships/tags" Target="../tags/tag98.xml"/><Relationship Id="rId4" Type="http://schemas.openxmlformats.org/officeDocument/2006/relationships/tags" Target="../tags/tag92.xml"/><Relationship Id="rId9" Type="http://schemas.openxmlformats.org/officeDocument/2006/relationships/tags" Target="../tags/tag97.xml"/><Relationship Id="rId14" Type="http://schemas.microsoft.com/office/2007/relationships/hdphoto" Target="../media/hdphoto3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04.xml"/><Relationship Id="rId4" Type="http://schemas.openxmlformats.org/officeDocument/2006/relationships/tags" Target="../tags/tag103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tags" Target="../tags/tag112.xml"/><Relationship Id="rId3" Type="http://schemas.openxmlformats.org/officeDocument/2006/relationships/tags" Target="../tags/tag107.xml"/><Relationship Id="rId7" Type="http://schemas.openxmlformats.org/officeDocument/2006/relationships/tags" Target="../tags/tag111.xml"/><Relationship Id="rId12" Type="http://schemas.openxmlformats.org/officeDocument/2006/relationships/image" Target="../media/image10.png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tags" Target="../tags/tag110.xml"/><Relationship Id="rId11" Type="http://schemas.microsoft.com/office/2007/relationships/hdphoto" Target="../media/hdphoto2.wdp"/><Relationship Id="rId5" Type="http://schemas.openxmlformats.org/officeDocument/2006/relationships/tags" Target="../tags/tag109.xml"/><Relationship Id="rId10" Type="http://schemas.openxmlformats.org/officeDocument/2006/relationships/image" Target="../media/image9.png"/><Relationship Id="rId4" Type="http://schemas.openxmlformats.org/officeDocument/2006/relationships/tags" Target="../tags/tag108.xml"/><Relationship Id="rId9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tags" Target="../tags/tag120.xml"/><Relationship Id="rId13" Type="http://schemas.openxmlformats.org/officeDocument/2006/relationships/image" Target="../media/image16.png"/><Relationship Id="rId3" Type="http://schemas.openxmlformats.org/officeDocument/2006/relationships/tags" Target="../tags/tag115.xml"/><Relationship Id="rId7" Type="http://schemas.openxmlformats.org/officeDocument/2006/relationships/tags" Target="../tags/tag119.xml"/><Relationship Id="rId12" Type="http://schemas.openxmlformats.org/officeDocument/2006/relationships/image" Target="../media/image15.png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tags" Target="../tags/tag118.xml"/><Relationship Id="rId11" Type="http://schemas.openxmlformats.org/officeDocument/2006/relationships/image" Target="../media/image14.png"/><Relationship Id="rId5" Type="http://schemas.openxmlformats.org/officeDocument/2006/relationships/tags" Target="../tags/tag117.xml"/><Relationship Id="rId10" Type="http://schemas.openxmlformats.org/officeDocument/2006/relationships/slideMaster" Target="../slideMasters/slideMaster3.xml"/><Relationship Id="rId4" Type="http://schemas.openxmlformats.org/officeDocument/2006/relationships/tags" Target="../tags/tag116.xml"/><Relationship Id="rId9" Type="http://schemas.openxmlformats.org/officeDocument/2006/relationships/tags" Target="../tags/tag12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124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tags" Target="../tags/tag127.xml"/><Relationship Id="rId5" Type="http://schemas.openxmlformats.org/officeDocument/2006/relationships/tags" Target="../tags/tag126.xml"/><Relationship Id="rId4" Type="http://schemas.openxmlformats.org/officeDocument/2006/relationships/tags" Target="../tags/tag125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135.xml"/><Relationship Id="rId3" Type="http://schemas.openxmlformats.org/officeDocument/2006/relationships/tags" Target="../tags/tag130.xml"/><Relationship Id="rId7" Type="http://schemas.openxmlformats.org/officeDocument/2006/relationships/tags" Target="../tags/tag134.xml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5" Type="http://schemas.openxmlformats.org/officeDocument/2006/relationships/tags" Target="../tags/tag132.xml"/><Relationship Id="rId4" Type="http://schemas.openxmlformats.org/officeDocument/2006/relationships/tags" Target="../tags/tag131.xml"/><Relationship Id="rId9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3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42.xml"/><Relationship Id="rId2" Type="http://schemas.openxmlformats.org/officeDocument/2006/relationships/tags" Target="../tags/tag141.xml"/><Relationship Id="rId1" Type="http://schemas.openxmlformats.org/officeDocument/2006/relationships/tags" Target="../tags/tag140.xml"/><Relationship Id="rId4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46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51.xml"/><Relationship Id="rId4" Type="http://schemas.openxmlformats.org/officeDocument/2006/relationships/tags" Target="../tags/tag150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tags" Target="../tags/tag159.xml"/><Relationship Id="rId13" Type="http://schemas.openxmlformats.org/officeDocument/2006/relationships/image" Target="../media/image11.png"/><Relationship Id="rId3" Type="http://schemas.openxmlformats.org/officeDocument/2006/relationships/tags" Target="../tags/tag154.xml"/><Relationship Id="rId7" Type="http://schemas.openxmlformats.org/officeDocument/2006/relationships/tags" Target="../tags/tag158.xml"/><Relationship Id="rId12" Type="http://schemas.openxmlformats.org/officeDocument/2006/relationships/slideMaster" Target="../slideMasters/slideMaster3.xml"/><Relationship Id="rId17" Type="http://schemas.openxmlformats.org/officeDocument/2006/relationships/image" Target="../media/image13.png"/><Relationship Id="rId2" Type="http://schemas.openxmlformats.org/officeDocument/2006/relationships/tags" Target="../tags/tag153.xml"/><Relationship Id="rId16" Type="http://schemas.microsoft.com/office/2007/relationships/hdphoto" Target="../media/hdphoto4.wdp"/><Relationship Id="rId1" Type="http://schemas.openxmlformats.org/officeDocument/2006/relationships/tags" Target="../tags/tag152.xml"/><Relationship Id="rId6" Type="http://schemas.openxmlformats.org/officeDocument/2006/relationships/tags" Target="../tags/tag157.xml"/><Relationship Id="rId11" Type="http://schemas.openxmlformats.org/officeDocument/2006/relationships/tags" Target="../tags/tag162.xml"/><Relationship Id="rId5" Type="http://schemas.openxmlformats.org/officeDocument/2006/relationships/tags" Target="../tags/tag156.xml"/><Relationship Id="rId15" Type="http://schemas.openxmlformats.org/officeDocument/2006/relationships/image" Target="../media/image12.png"/><Relationship Id="rId10" Type="http://schemas.openxmlformats.org/officeDocument/2006/relationships/tags" Target="../tags/tag161.xml"/><Relationship Id="rId4" Type="http://schemas.openxmlformats.org/officeDocument/2006/relationships/tags" Target="../tags/tag155.xml"/><Relationship Id="rId9" Type="http://schemas.openxmlformats.org/officeDocument/2006/relationships/tags" Target="../tags/tag160.xml"/><Relationship Id="rId14" Type="http://schemas.microsoft.com/office/2007/relationships/hdphoto" Target="../media/hdphoto3.wdp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6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179.xml"/><Relationship Id="rId7" Type="http://schemas.openxmlformats.org/officeDocument/2006/relationships/image" Target="../media/image15.pn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image" Target="../media/image14.png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18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11">
            <a:duotone>
              <a:prstClr val="black"/>
              <a:schemeClr val="bg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3" y="0"/>
            <a:ext cx="12169827" cy="6858000"/>
          </a:xfrm>
          <a:prstGeom prst="rect">
            <a:avLst/>
          </a:prstGeom>
        </p:spPr>
      </p:pic>
      <p:pic>
        <p:nvPicPr>
          <p:cNvPr id="10" name="图片 9" descr="5858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9965055" y="606425"/>
            <a:ext cx="1087755" cy="656590"/>
          </a:xfrm>
          <a:prstGeom prst="rect">
            <a:avLst/>
          </a:prstGeom>
        </p:spPr>
      </p:pic>
      <p:sp>
        <p:nvSpPr>
          <p:cNvPr id="9" name="署名"/>
          <p:cNvSpPr>
            <a:spLocks noGrp="1"/>
          </p:cNvSpPr>
          <p:nvPr>
            <p:ph type="body" idx="3" hasCustomPrompt="1"/>
            <p:custDataLst>
              <p:tags r:id="rId4"/>
            </p:custDataLst>
          </p:nvPr>
        </p:nvSpPr>
        <p:spPr>
          <a:xfrm>
            <a:off x="8994711" y="4309110"/>
            <a:ext cx="2158430" cy="511706"/>
          </a:xfrm>
          <a:prstGeom prst="roundRect">
            <a:avLst>
              <a:gd name="adj" fmla="val 50000"/>
            </a:avLst>
          </a:prstGeom>
          <a:gradFill>
            <a:gsLst>
              <a:gs pos="20000">
                <a:schemeClr val="accent2">
                  <a:alpha val="5000"/>
                </a:schemeClr>
              </a:gs>
              <a:gs pos="100000">
                <a:schemeClr val="accent2">
                  <a:alpha val="15000"/>
                </a:scheme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rm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1400" b="0" i="0" u="none" strike="noStrike" kern="1200" cap="none" spc="0" normalizeH="0" baseline="0" noProof="1" dirty="0">
                <a:solidFill>
                  <a:schemeClr val="accent1">
                    <a:lumMod val="75000"/>
                  </a:schemeClr>
                </a:solidFill>
                <a:latin typeface="+mn-lt"/>
                <a:sym typeface="+mn-ea"/>
              </a:defRPr>
            </a:lvl1pPr>
          </a:lstStyle>
          <a:p>
            <a:pPr lvl="0" algn="ctr">
              <a:buClrTx/>
              <a:buSzTx/>
              <a:buFontTx/>
            </a:pPr>
            <a:r>
              <a:rPr lang="en-US" dirty="0">
                <a:latin typeface="+mn-lt"/>
                <a:sym typeface="+mn-ea"/>
              </a:rPr>
              <a:t>Click to add text</a:t>
            </a:r>
            <a:endParaRPr lang="en-US" dirty="0">
              <a:sym typeface="+mn-ea"/>
            </a:endParaRPr>
          </a:p>
        </p:txBody>
      </p:sp>
      <p:sp>
        <p:nvSpPr>
          <p:cNvPr id="8" name="副标题"/>
          <p:cNvSpPr txBox="1">
            <a:spLocks noGrp="1"/>
          </p:cNvSpPr>
          <p:nvPr>
            <p:ph type="body" idx="2" hasCustomPrompt="1"/>
            <p:custDataLst>
              <p:tags r:id="rId5"/>
            </p:custDataLst>
          </p:nvPr>
        </p:nvSpPr>
        <p:spPr>
          <a:xfrm>
            <a:off x="5984875" y="3815715"/>
            <a:ext cx="5229860" cy="429260"/>
          </a:xfrm>
          <a:prstGeom prst="rect">
            <a:avLst/>
          </a:prstGeom>
          <a:noFill/>
        </p:spPr>
        <p:txBody>
          <a:bodyPr wrap="square" lIns="0" tIns="0" rIns="71755" bIns="0" rtlCol="0" anchor="t" anchorCtr="0">
            <a:normAutofit/>
          </a:bodyPr>
          <a:lstStyle>
            <a:lvl1pPr marL="0" marR="0" lvl="0" algn="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sz="1400" b="0" i="0" u="none" strike="noStrike" kern="1200" cap="none" spc="0" normalizeH="0" baseline="0" noProof="1" dirty="0" err="1">
                <a:solidFill>
                  <a:schemeClr val="accent1">
                    <a:lumMod val="75000"/>
                  </a:schemeClr>
                </a:solidFill>
                <a:latin typeface="+mj-lt"/>
                <a:sym typeface="+mn-ea"/>
              </a:defRPr>
            </a:lvl1pPr>
          </a:lstStyle>
          <a:p>
            <a:pPr lvl="0" algn="r">
              <a:buClrTx/>
              <a:buSzTx/>
              <a:buFontTx/>
            </a:pPr>
            <a:r>
              <a:rPr dirty="0">
                <a:latin typeface="+mj-lt"/>
                <a:sym typeface="+mn-ea"/>
              </a:rPr>
              <a:t>Click to add text</a:t>
            </a:r>
            <a:endParaRPr dirty="0">
              <a:sym typeface="+mn-ea"/>
            </a:endParaRPr>
          </a:p>
        </p:txBody>
      </p:sp>
      <p:sp>
        <p:nvSpPr>
          <p:cNvPr id="7" name="标题" descr="7b0a20202020227461726765744d6f64756c65223a202270726f636573734f6e6c696e65466f6e7473220a7d0a"/>
          <p:cNvSpPr txBox="1">
            <a:spLocks noGrp="1"/>
          </p:cNvSpPr>
          <p:nvPr>
            <p:ph type="title" idx="1" hasCustomPrompt="1"/>
            <p:custDataLst>
              <p:tags r:id="rId6"/>
            </p:custDataLst>
          </p:nvPr>
        </p:nvSpPr>
        <p:spPr>
          <a:xfrm>
            <a:off x="4284980" y="984885"/>
            <a:ext cx="6929755" cy="283083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>
            <a:lvl1pPr marL="0" marR="0" lvl="0" algn="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5400" b="0" i="0" u="none" strike="noStrike" kern="1200" cap="none" spc="0" normalizeH="0" baseline="0" noProof="1" dirty="0">
                <a:solidFill>
                  <a:schemeClr val="dk1">
                    <a:lumMod val="100000"/>
                  </a:schemeClr>
                </a:solidFill>
                <a:latin typeface="+mj-lt"/>
                <a:sym typeface="+mn-ea"/>
              </a:defRPr>
            </a:lvl1pPr>
          </a:lstStyle>
          <a:p>
            <a:pPr lvl="0" algn="r">
              <a:buClrTx/>
              <a:buSzTx/>
              <a:buFontTx/>
            </a:pPr>
            <a:r>
              <a:rPr lang="en-US" dirty="0">
                <a:latin typeface="+mj-lt"/>
                <a:sym typeface="+mn-ea"/>
              </a:rPr>
              <a:t>Click to add title</a:t>
            </a:r>
            <a:endParaRPr lang="en-US"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r>
              <a:rPr lang="en-US"/>
              <a:t>Date Area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r>
              <a:rPr lang="en-US"/>
              <a:t>Date Area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 baseline="0">
                <a:latin typeface="+mj-lt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 u="none" strike="noStrike" kern="1200" cap="none" spc="0" normalizeH="0">
                <a:solidFill>
                  <a:srgbClr val="253A3F"/>
                </a:solidFill>
                <a:uFillTx/>
                <a:latin typeface="+mn-lt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talo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1">
            <a:duotone>
              <a:prstClr val="black"/>
              <a:schemeClr val="bg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"/>
          <a:stretch>
            <a:fillRect/>
          </a:stretch>
        </p:blipFill>
        <p:spPr>
          <a:xfrm>
            <a:off x="1" y="0"/>
            <a:ext cx="12191999" cy="6858000"/>
          </a:xfrm>
          <a:custGeom>
            <a:avLst/>
            <a:gdLst>
              <a:gd name="connsiteX0" fmla="*/ 0 w 12191999"/>
              <a:gd name="connsiteY0" fmla="*/ 0 h 6858000"/>
              <a:gd name="connsiteX1" fmla="*/ 12191999 w 12191999"/>
              <a:gd name="connsiteY1" fmla="*/ 0 h 6858000"/>
              <a:gd name="connsiteX2" fmla="*/ 12191999 w 12191999"/>
              <a:gd name="connsiteY2" fmla="*/ 6858000 h 6858000"/>
              <a:gd name="connsiteX3" fmla="*/ 0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图片 35" descr="36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0876915" y="1054100"/>
            <a:ext cx="642620" cy="335915"/>
          </a:xfrm>
          <a:prstGeom prst="rect">
            <a:avLst/>
          </a:prstGeom>
        </p:spPr>
      </p:pic>
      <p:pic>
        <p:nvPicPr>
          <p:cNvPr id="37" name="图片 36" descr="36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190230" y="3277235"/>
            <a:ext cx="448945" cy="234950"/>
          </a:xfrm>
          <a:prstGeom prst="rect">
            <a:avLst/>
          </a:prstGeom>
        </p:spPr>
      </p:pic>
      <p:pic>
        <p:nvPicPr>
          <p:cNvPr id="9" name="图片 8" descr="gg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0624185" y="4663440"/>
            <a:ext cx="819150" cy="1224915"/>
          </a:xfrm>
          <a:prstGeom prst="rect">
            <a:avLst/>
          </a:prstGeom>
        </p:spPr>
      </p:pic>
      <p:sp>
        <p:nvSpPr>
          <p:cNvPr id="6" name="标题"/>
          <p:cNvSpPr txBox="1">
            <a:spLocks noGrp="1"/>
          </p:cNvSpPr>
          <p:nvPr>
            <p:ph type="title" idx="1" hasCustomPrompt="1"/>
            <p:custDataLst>
              <p:tags r:id="rId6"/>
            </p:custDataLst>
          </p:nvPr>
        </p:nvSpPr>
        <p:spPr>
          <a:xfrm>
            <a:off x="788669" y="835660"/>
            <a:ext cx="7602039" cy="11988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6600" b="0" i="0" u="none" strike="noStrike" kern="1200" cap="none" spc="0" normalizeH="0" baseline="0" noProof="1" dirty="0">
                <a:solidFill>
                  <a:schemeClr val="dk1">
                    <a:lumMod val="100000"/>
                  </a:schemeClr>
                </a:solidFill>
                <a:effectLst/>
                <a:latin typeface="+mj-lt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lang="en-US" dirty="0">
                <a:latin typeface="+mj-lt"/>
                <a:sym typeface="+mn-ea"/>
              </a:rPr>
              <a:t>Click to add title</a:t>
            </a:r>
            <a:endParaRPr lang="en-US"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r>
              <a:rPr lang="en-US"/>
              <a:t>Date Area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10">
            <a:alphaModFix amt="75000"/>
            <a:duotone>
              <a:prstClr val="black"/>
              <a:schemeClr val="bg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7000"/>
                    </a14:imgEffect>
                    <a14:imgEffect>
                      <a14:saturation sat="16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" y="0"/>
            <a:ext cx="12182475" cy="6858000"/>
          </a:xfrm>
          <a:prstGeom prst="rect">
            <a:avLst/>
          </a:prstGeom>
        </p:spPr>
      </p:pic>
      <p:pic>
        <p:nvPicPr>
          <p:cNvPr id="9" name="图片 8" descr="矢量智能对象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7309485" y="2189480"/>
            <a:ext cx="780415" cy="897255"/>
          </a:xfrm>
          <a:prstGeom prst="rect">
            <a:avLst/>
          </a:prstGeom>
        </p:spPr>
      </p:pic>
      <p:pic>
        <p:nvPicPr>
          <p:cNvPr id="10" name="图片 9" descr="36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9164320" y="1170305"/>
            <a:ext cx="642620" cy="335915"/>
          </a:xfrm>
          <a:prstGeom prst="rect">
            <a:avLst/>
          </a:prstGeom>
        </p:spPr>
      </p:pic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5"/>
            </p:custDataLst>
          </p:nvPr>
        </p:nvSpPr>
        <p:spPr>
          <a:xfrm>
            <a:off x="702309" y="2189480"/>
            <a:ext cx="6804480" cy="1948815"/>
          </a:xfrm>
          <a:prstGeom prst="rect">
            <a:avLst/>
          </a:prstGeom>
          <a:noFill/>
        </p:spPr>
        <p:txBody>
          <a:bodyPr wrap="square" lIns="91440" tIns="0" rIns="91440" bIns="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5400" b="0" i="0" u="none" strike="noStrike" kern="1200" cap="none" spc="0" normalizeH="0" baseline="0" noProof="1" dirty="0">
                <a:solidFill>
                  <a:schemeClr val="dk1">
                    <a:lumMod val="100000"/>
                  </a:schemeClr>
                </a:solidFill>
                <a:latin typeface="+mj-lt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lang="en-US" dirty="0">
                <a:latin typeface="+mj-lt"/>
                <a:sym typeface="+mn-ea"/>
              </a:rPr>
              <a:t>Click to add title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r>
              <a:rPr lang="en-US"/>
              <a:t>Date Area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r>
              <a:rPr lang="en-US"/>
              <a:t>Date Area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en-US" baseline="0" dirty="0">
                <a:latin typeface="+mj-lt"/>
              </a:defRPr>
            </a:lvl1pPr>
          </a:lstStyle>
          <a:p>
            <a:pPr lvl="0"/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  <p:custDataLst>
              <p:tags r:id="rId5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>
            <a:lvl1pPr>
              <a:defRPr u="none" strike="noStrike" kern="1200" cap="none" spc="0" normalizeH="0" baseline="0">
                <a:solidFill>
                  <a:srgbClr val="253A3F"/>
                </a:solidFill>
                <a:uFillTx/>
                <a:latin typeface="+mn-lt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  <p:custDataLst>
              <p:tags r:id="rId6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>
            <a:lvl1pPr>
              <a:defRPr u="none" strike="noStrike" kern="1200" cap="none" spc="0" normalizeH="0" baseline="0">
                <a:solidFill>
                  <a:srgbClr val="253A3F"/>
                </a:solidFill>
                <a:uFillTx/>
                <a:latin typeface="+mn-lt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r>
              <a:rPr lang="en-US"/>
              <a:t>Date Area</a:t>
            </a: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95642" y="360000"/>
            <a:ext cx="10800397" cy="864000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en-US" dirty="0">
                <a:latin typeface="+mj-lt"/>
              </a:defRPr>
            </a:lvl1pPr>
          </a:lstStyle>
          <a:p>
            <a:pPr lvl="0"/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 u="none" strike="noStrike" kern="1200" cap="none" spc="0" normalizeH="0">
                <a:solidFill>
                  <a:srgbClr val="253A3F"/>
                </a:solidFill>
                <a:uFillTx/>
                <a:latin typeface="+mj-lt"/>
              </a:defRPr>
            </a:lvl1pPr>
            <a:lvl2pPr marL="457200" indent="0">
              <a:buNone/>
              <a:defRPr sz="2000" b="1">
                <a:latin typeface="+mj-lt"/>
              </a:defRPr>
            </a:lvl2pPr>
            <a:lvl3pPr marL="914400" indent="0">
              <a:buNone/>
              <a:defRPr sz="1800" b="1">
                <a:latin typeface="+mj-lt"/>
              </a:defRPr>
            </a:lvl3pPr>
            <a:lvl4pPr marL="1371600" indent="0">
              <a:buNone/>
              <a:defRPr sz="1600" b="1">
                <a:latin typeface="+mj-lt"/>
              </a:defRPr>
            </a:lvl4pPr>
            <a:lvl5pPr marL="1828800" indent="0">
              <a:buNone/>
              <a:defRPr sz="1600" b="1">
                <a:latin typeface="+mj-lt"/>
              </a:defRPr>
            </a:lvl5pPr>
            <a:lvl6pPr marL="2286000" indent="0">
              <a:buNone/>
              <a:defRPr sz="1600" b="1">
                <a:latin typeface="+mj-lt"/>
              </a:defRPr>
            </a:lvl6pPr>
            <a:lvl7pPr marL="2743200" indent="0">
              <a:buNone/>
              <a:defRPr sz="1600" b="1">
                <a:latin typeface="+mj-lt"/>
              </a:defRPr>
            </a:lvl7pPr>
            <a:lvl8pPr marL="3200400" indent="0">
              <a:buNone/>
              <a:defRPr sz="1600" b="1">
                <a:latin typeface="+mj-lt"/>
              </a:defRPr>
            </a:lvl8pPr>
            <a:lvl9pPr marL="3657600" indent="0">
              <a:buNone/>
              <a:defRPr sz="1600" b="1">
                <a:latin typeface="+mj-lt"/>
              </a:defRPr>
            </a:lvl9pPr>
          </a:lstStyle>
          <a:p>
            <a:pPr lvl="0"/>
            <a:r>
              <a:rPr lang="en-US" dirty="0">
                <a:latin typeface="+mj-lt"/>
              </a:rPr>
              <a:t>Click to add text</a:t>
            </a:r>
            <a:endParaRPr 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  <p:custDataLst>
              <p:tags r:id="rId6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 u="none" strike="noStrike" kern="1200" cap="none" spc="0" normalizeH="0">
                <a:solidFill>
                  <a:srgbClr val="253A3F"/>
                </a:solidFill>
                <a:uFillTx/>
                <a:latin typeface="+mn-lt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7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 u="none" strike="noStrike" kern="1200" cap="none" spc="0" normalizeH="0">
                <a:solidFill>
                  <a:srgbClr val="253A3F"/>
                </a:solidFill>
                <a:uFillTx/>
                <a:latin typeface="+mj-lt"/>
              </a:defRPr>
            </a:lvl1pPr>
            <a:lvl2pPr marL="457200" indent="0">
              <a:buNone/>
              <a:defRPr sz="2000" b="1">
                <a:latin typeface="+mj-lt"/>
              </a:defRPr>
            </a:lvl2pPr>
            <a:lvl3pPr marL="914400" indent="0">
              <a:buNone/>
              <a:defRPr sz="1800" b="1">
                <a:latin typeface="+mj-lt"/>
              </a:defRPr>
            </a:lvl3pPr>
            <a:lvl4pPr marL="1371600" indent="0">
              <a:buNone/>
              <a:defRPr sz="1600" b="1">
                <a:latin typeface="+mj-lt"/>
              </a:defRPr>
            </a:lvl4pPr>
            <a:lvl5pPr marL="1828800" indent="0">
              <a:buNone/>
              <a:defRPr sz="1600" b="1">
                <a:latin typeface="+mj-lt"/>
              </a:defRPr>
            </a:lvl5pPr>
            <a:lvl6pPr marL="2286000" indent="0">
              <a:buNone/>
              <a:defRPr sz="1600" b="1">
                <a:latin typeface="+mj-lt"/>
              </a:defRPr>
            </a:lvl6pPr>
            <a:lvl7pPr marL="2743200" indent="0">
              <a:buNone/>
              <a:defRPr sz="1600" b="1">
                <a:latin typeface="+mj-lt"/>
              </a:defRPr>
            </a:lvl7pPr>
            <a:lvl8pPr marL="3200400" indent="0">
              <a:buNone/>
              <a:defRPr sz="1600" b="1">
                <a:latin typeface="+mj-lt"/>
              </a:defRPr>
            </a:lvl8pPr>
            <a:lvl9pPr marL="3657600" indent="0">
              <a:buNone/>
              <a:defRPr sz="1600" b="1">
                <a:latin typeface="+mj-lt"/>
              </a:defRPr>
            </a:lvl9pPr>
          </a:lstStyle>
          <a:p>
            <a:pPr lvl="0"/>
            <a:r>
              <a:rPr lang="en-US" dirty="0">
                <a:latin typeface="+mj-lt"/>
              </a:rPr>
              <a:t>Click to add text</a:t>
            </a:r>
            <a:endParaRPr 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  <p:custDataLst>
              <p:tags r:id="rId8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 u="none" strike="noStrike" kern="1200" cap="none" spc="0" normalizeH="0">
                <a:solidFill>
                  <a:srgbClr val="253A3F"/>
                </a:solidFill>
                <a:uFillTx/>
                <a:latin typeface="+mn-lt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r>
              <a:rPr lang="en-US"/>
              <a:t>Date Area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Date Area</a:t>
            </a: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r>
              <a:rPr lang="en-US"/>
              <a:t>Date Area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内容占位符 1"/>
          <p:cNvSpPr>
            <a:spLocks noGrp="1"/>
          </p:cNvSpPr>
          <p:nvPr>
            <p:ph idx="1" hasCustomPrompt="1"/>
            <p:custDataLst>
              <p:tags r:id="rId4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>
            <a:lvl1pPr>
              <a:defRPr u="none" strike="noStrike" kern="1200" cap="none" spc="0" normalizeH="0">
                <a:solidFill>
                  <a:srgbClr val="253A3F"/>
                </a:solidFill>
                <a:uFillTx/>
                <a:latin typeface="+mn-lt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r>
              <a:rPr lang="en-US"/>
              <a:t>Date Area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95642" y="360000"/>
            <a:ext cx="10799087" cy="864000"/>
          </a:xfrm>
        </p:spPr>
        <p:txBody>
          <a:bodyPr wrap="square">
            <a:normAutofit/>
          </a:bodyPr>
          <a:lstStyle/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8" name="文本占位符 7"/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 u="none" strike="noStrike" kern="1200" cap="none" spc="0" normalizeH="0">
                <a:solidFill>
                  <a:srgbClr val="253A3F"/>
                </a:solidFill>
                <a:uFillTx/>
                <a:latin typeface="+mj-lt"/>
              </a:defRPr>
            </a:lvl1pPr>
            <a:lvl2pPr marL="457200" indent="0">
              <a:buNone/>
              <a:defRPr sz="2000" b="1">
                <a:latin typeface="+mj-lt"/>
              </a:defRPr>
            </a:lvl2pPr>
            <a:lvl3pPr marL="914400" indent="0">
              <a:buNone/>
              <a:defRPr sz="1800" b="1">
                <a:latin typeface="+mj-lt"/>
              </a:defRPr>
            </a:lvl3pPr>
            <a:lvl4pPr marL="1371600" indent="0">
              <a:buNone/>
              <a:defRPr sz="1600" b="1">
                <a:latin typeface="+mj-lt"/>
              </a:defRPr>
            </a:lvl4pPr>
            <a:lvl5pPr marL="1828800" indent="0">
              <a:buNone/>
              <a:defRPr sz="1600" b="1">
                <a:latin typeface="+mj-lt"/>
              </a:defRPr>
            </a:lvl5pPr>
            <a:lvl6pPr marL="2286000" indent="0">
              <a:buNone/>
              <a:defRPr sz="1600" b="1">
                <a:latin typeface="+mj-lt"/>
              </a:defRPr>
            </a:lvl6pPr>
            <a:lvl7pPr marL="2743200" indent="0">
              <a:buNone/>
              <a:defRPr sz="1600" b="1">
                <a:latin typeface="+mj-lt"/>
              </a:defRPr>
            </a:lvl7pPr>
            <a:lvl8pPr marL="3200400" indent="0">
              <a:buNone/>
              <a:defRPr sz="1600" b="1">
                <a:latin typeface="+mj-lt"/>
              </a:defRPr>
            </a:lvl8pPr>
            <a:lvl9pPr marL="3657600" indent="0">
              <a:buNone/>
              <a:defRPr sz="1600" b="1">
                <a:latin typeface="+mj-lt"/>
              </a:defRPr>
            </a:lvl9pPr>
          </a:lstStyle>
          <a:p>
            <a:r>
              <a:rPr lang="en-US" dirty="0">
                <a:latin typeface="+mj-lt"/>
              </a:rPr>
              <a:t>Click to add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10">
            <a:duotone>
              <a:prstClr val="black"/>
              <a:schemeClr val="bg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5124" cy="6858000"/>
          </a:xfrm>
          <a:prstGeom prst="rect">
            <a:avLst/>
          </a:prstGeom>
        </p:spPr>
      </p:pic>
      <p:pic>
        <p:nvPicPr>
          <p:cNvPr id="9" name="图片 8" descr="5858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965055" y="606425"/>
            <a:ext cx="1087755" cy="656590"/>
          </a:xfrm>
          <a:prstGeom prst="rect">
            <a:avLst/>
          </a:prstGeom>
        </p:spPr>
      </p:pic>
      <p:sp>
        <p:nvSpPr>
          <p:cNvPr id="8" name="署名"/>
          <p:cNvSpPr>
            <a:spLocks noGrp="1"/>
          </p:cNvSpPr>
          <p:nvPr>
            <p:ph type="body" idx="2" hasCustomPrompt="1"/>
            <p:custDataLst>
              <p:tags r:id="rId4"/>
            </p:custDataLst>
          </p:nvPr>
        </p:nvSpPr>
        <p:spPr>
          <a:xfrm>
            <a:off x="8976049" y="4321810"/>
            <a:ext cx="2177091" cy="486566"/>
          </a:xfrm>
          <a:prstGeom prst="roundRect">
            <a:avLst>
              <a:gd name="adj" fmla="val 50000"/>
            </a:avLst>
          </a:prstGeom>
          <a:gradFill>
            <a:gsLst>
              <a:gs pos="20000">
                <a:schemeClr val="accent2">
                  <a:alpha val="5000"/>
                </a:schemeClr>
              </a:gs>
              <a:gs pos="100000">
                <a:schemeClr val="accent2">
                  <a:alpha val="15000"/>
                </a:scheme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rm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1400" b="0" i="0" u="none" strike="noStrike" kern="1200" cap="none" spc="0" normalizeH="0" baseline="0" noProof="1">
                <a:solidFill>
                  <a:schemeClr val="accent1">
                    <a:lumMod val="75000"/>
                  </a:schemeClr>
                </a:solidFill>
                <a:latin typeface="+mn-lt"/>
                <a:sym typeface="+mn-ea"/>
              </a:defRPr>
            </a:lvl1pPr>
          </a:lstStyle>
          <a:p>
            <a:pPr lvl="0" algn="ctr">
              <a:buClrTx/>
              <a:buSzTx/>
              <a:buFontTx/>
            </a:pPr>
            <a:r>
              <a:rPr lang="en-US" dirty="0">
                <a:latin typeface="+mn-lt"/>
                <a:sym typeface="+mn-ea"/>
              </a:rPr>
              <a:t>Click to add text</a:t>
            </a:r>
            <a:endParaRPr lang="en-US"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5"/>
            </p:custDataLst>
          </p:nvPr>
        </p:nvSpPr>
        <p:spPr>
          <a:xfrm>
            <a:off x="5059680" y="2042795"/>
            <a:ext cx="6155055" cy="209359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>
            <a:lvl1pPr marL="0" marR="0" lvl="0" algn="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5400" b="0" i="0" u="none" strike="noStrike" kern="1200" cap="none" spc="0" normalizeH="0" baseline="0" noProof="1" dirty="0">
                <a:solidFill>
                  <a:schemeClr val="dk1">
                    <a:lumMod val="100000"/>
                  </a:schemeClr>
                </a:solidFill>
                <a:latin typeface="+mj-lt"/>
                <a:sym typeface="+mn-ea"/>
              </a:defRPr>
            </a:lvl1pPr>
          </a:lstStyle>
          <a:p>
            <a:pPr lvl="0" algn="r">
              <a:buClrTx/>
              <a:buSzTx/>
              <a:buFontTx/>
            </a:pPr>
            <a:r>
              <a:rPr dirty="0">
                <a:latin typeface="+mj-lt"/>
                <a:sym typeface="+mn-ea"/>
              </a:rPr>
              <a:t>Click to add title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r>
              <a:rPr lang="en-US"/>
              <a:t>Date Area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9000">
                <a:schemeClr val="bg2">
                  <a:alpha val="0"/>
                </a:schemeClr>
              </a:gs>
              <a:gs pos="0">
                <a:schemeClr val="bg2">
                  <a:alpha val="99000"/>
                </a:schemeClr>
              </a:gs>
              <a:gs pos="100000">
                <a:schemeClr val="bg2">
                  <a:lumMod val="90000"/>
                  <a:alpha val="27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13">
            <a:alphaModFix amt="28000"/>
            <a:duotone>
              <a:prstClr val="black"/>
              <a:schemeClr val="accent1">
                <a:lumMod val="60000"/>
                <a:lumOff val="4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443401"/>
            <a:ext cx="12192000" cy="4407408"/>
          </a:xfrm>
          <a:prstGeom prst="rect">
            <a:avLst/>
          </a:prstGeom>
          <a:effectLst>
            <a:softEdge rad="0"/>
          </a:effectLst>
        </p:spPr>
      </p:pic>
      <p:pic>
        <p:nvPicPr>
          <p:cNvPr id="6" name="图片 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15">
            <a:duotone>
              <a:prstClr val="black"/>
              <a:schemeClr val="accent1">
                <a:lumMod val="60000"/>
                <a:lumOff val="4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3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2067"/>
            <a:ext cx="12192000" cy="4410075"/>
          </a:xfrm>
          <a:prstGeom prst="rect">
            <a:avLst/>
          </a:prstGeom>
        </p:spPr>
      </p:pic>
      <p:sp>
        <p:nvSpPr>
          <p:cNvPr id="23" name="图形 21"/>
          <p:cNvSpPr/>
          <p:nvPr>
            <p:custDataLst>
              <p:tags r:id="rId4"/>
            </p:custDataLst>
          </p:nvPr>
        </p:nvSpPr>
        <p:spPr>
          <a:xfrm>
            <a:off x="2861210" y="3881380"/>
            <a:ext cx="9559390" cy="2840095"/>
          </a:xfrm>
          <a:custGeom>
            <a:avLst/>
            <a:gdLst>
              <a:gd name="connsiteX0" fmla="*/ 0 w 9464139"/>
              <a:gd name="connsiteY0" fmla="*/ 3103598 h 3103598"/>
              <a:gd name="connsiteX1" fmla="*/ 3653356 w 9464139"/>
              <a:gd name="connsiteY1" fmla="*/ 136216 h 3103598"/>
              <a:gd name="connsiteX2" fmla="*/ 8901332 w 9464139"/>
              <a:gd name="connsiteY2" fmla="*/ 0 h 3103598"/>
              <a:gd name="connsiteX3" fmla="*/ 9464140 w 9464139"/>
              <a:gd name="connsiteY3" fmla="*/ 2829536 h 3103598"/>
              <a:gd name="connsiteX0-1" fmla="*/ 0 w 7311490"/>
              <a:gd name="connsiteY0-2" fmla="*/ 1770098 h 2834342"/>
              <a:gd name="connsiteX1-3" fmla="*/ 1500706 w 7311490"/>
              <a:gd name="connsiteY1-4" fmla="*/ 136216 h 2834342"/>
              <a:gd name="connsiteX2-5" fmla="*/ 6748682 w 7311490"/>
              <a:gd name="connsiteY2-6" fmla="*/ 0 h 2834342"/>
              <a:gd name="connsiteX3-7" fmla="*/ 7311490 w 7311490"/>
              <a:gd name="connsiteY3-8" fmla="*/ 2829536 h 2834342"/>
              <a:gd name="connsiteX4" fmla="*/ 0 w 7311490"/>
              <a:gd name="connsiteY4" fmla="*/ 1770098 h 2834342"/>
              <a:gd name="connsiteX0-9" fmla="*/ 0 w 9997540"/>
              <a:gd name="connsiteY0-10" fmla="*/ 2874998 h 2874998"/>
              <a:gd name="connsiteX1-11" fmla="*/ 4186756 w 9997540"/>
              <a:gd name="connsiteY1-12" fmla="*/ 136216 h 2874998"/>
              <a:gd name="connsiteX2-13" fmla="*/ 9434732 w 9997540"/>
              <a:gd name="connsiteY2-14" fmla="*/ 0 h 2874998"/>
              <a:gd name="connsiteX3-15" fmla="*/ 9997540 w 9997540"/>
              <a:gd name="connsiteY3-16" fmla="*/ 2829536 h 2874998"/>
              <a:gd name="connsiteX4-17" fmla="*/ 0 w 9997540"/>
              <a:gd name="connsiteY4-18" fmla="*/ 2874998 h 2874998"/>
              <a:gd name="connsiteX0-19" fmla="*/ 0 w 9997540"/>
              <a:gd name="connsiteY0-20" fmla="*/ 2874998 h 2874998"/>
              <a:gd name="connsiteX1-21" fmla="*/ 4186756 w 9997540"/>
              <a:gd name="connsiteY1-22" fmla="*/ 136216 h 2874998"/>
              <a:gd name="connsiteX2-23" fmla="*/ 9434732 w 9997540"/>
              <a:gd name="connsiteY2-24" fmla="*/ 0 h 2874998"/>
              <a:gd name="connsiteX3-25" fmla="*/ 9997540 w 9997540"/>
              <a:gd name="connsiteY3-26" fmla="*/ 2829536 h 2874998"/>
              <a:gd name="connsiteX4-27" fmla="*/ 0 w 9997540"/>
              <a:gd name="connsiteY4-28" fmla="*/ 2874998 h 2874998"/>
              <a:gd name="connsiteX0-29" fmla="*/ 0 w 9787990"/>
              <a:gd name="connsiteY0-30" fmla="*/ 2874998 h 2874998"/>
              <a:gd name="connsiteX1-31" fmla="*/ 4186756 w 9787990"/>
              <a:gd name="connsiteY1-32" fmla="*/ 136216 h 2874998"/>
              <a:gd name="connsiteX2-33" fmla="*/ 9434732 w 9787990"/>
              <a:gd name="connsiteY2-34" fmla="*/ 0 h 2874998"/>
              <a:gd name="connsiteX3-35" fmla="*/ 9787990 w 9787990"/>
              <a:gd name="connsiteY3-36" fmla="*/ 2791436 h 2874998"/>
              <a:gd name="connsiteX4-37" fmla="*/ 0 w 9787990"/>
              <a:gd name="connsiteY4-38" fmla="*/ 2874998 h 2874998"/>
              <a:gd name="connsiteX0-39" fmla="*/ 0 w 9787990"/>
              <a:gd name="connsiteY0-40" fmla="*/ 2738782 h 2738782"/>
              <a:gd name="connsiteX1-41" fmla="*/ 4186756 w 9787990"/>
              <a:gd name="connsiteY1-42" fmla="*/ 0 h 2738782"/>
              <a:gd name="connsiteX2-43" fmla="*/ 9301382 w 9787990"/>
              <a:gd name="connsiteY2-44" fmla="*/ 35234 h 2738782"/>
              <a:gd name="connsiteX3-45" fmla="*/ 9787990 w 9787990"/>
              <a:gd name="connsiteY3-46" fmla="*/ 2655220 h 2738782"/>
              <a:gd name="connsiteX4-47" fmla="*/ 0 w 9787990"/>
              <a:gd name="connsiteY4-48" fmla="*/ 2738782 h 2738782"/>
              <a:gd name="connsiteX0-49" fmla="*/ 0 w 9787990"/>
              <a:gd name="connsiteY0-50" fmla="*/ 2703548 h 2703548"/>
              <a:gd name="connsiteX1-51" fmla="*/ 4434406 w 9787990"/>
              <a:gd name="connsiteY1-52" fmla="*/ 269566 h 2703548"/>
              <a:gd name="connsiteX2-53" fmla="*/ 9301382 w 9787990"/>
              <a:gd name="connsiteY2-54" fmla="*/ 0 h 2703548"/>
              <a:gd name="connsiteX3-55" fmla="*/ 9787990 w 9787990"/>
              <a:gd name="connsiteY3-56" fmla="*/ 2619986 h 2703548"/>
              <a:gd name="connsiteX4-57" fmla="*/ 0 w 9787990"/>
              <a:gd name="connsiteY4-58" fmla="*/ 2703548 h 2703548"/>
              <a:gd name="connsiteX0-59" fmla="*/ 0 w 9787990"/>
              <a:gd name="connsiteY0-60" fmla="*/ 2493998 h 2493998"/>
              <a:gd name="connsiteX1-61" fmla="*/ 4434406 w 9787990"/>
              <a:gd name="connsiteY1-62" fmla="*/ 60016 h 2493998"/>
              <a:gd name="connsiteX2-63" fmla="*/ 8748932 w 9787990"/>
              <a:gd name="connsiteY2-64" fmla="*/ 0 h 2493998"/>
              <a:gd name="connsiteX3-65" fmla="*/ 9787990 w 9787990"/>
              <a:gd name="connsiteY3-66" fmla="*/ 2410436 h 2493998"/>
              <a:gd name="connsiteX4-67" fmla="*/ 0 w 9787990"/>
              <a:gd name="connsiteY4-68" fmla="*/ 2493998 h 2493998"/>
              <a:gd name="connsiteX0-69" fmla="*/ 0 w 9787990"/>
              <a:gd name="connsiteY0-70" fmla="*/ 2669396 h 2669396"/>
              <a:gd name="connsiteX1-71" fmla="*/ 4434406 w 9787990"/>
              <a:gd name="connsiteY1-72" fmla="*/ 235414 h 2669396"/>
              <a:gd name="connsiteX2-73" fmla="*/ 8748932 w 9787990"/>
              <a:gd name="connsiteY2-74" fmla="*/ 175398 h 2669396"/>
              <a:gd name="connsiteX3-75" fmla="*/ 9787990 w 9787990"/>
              <a:gd name="connsiteY3-76" fmla="*/ 2585834 h 2669396"/>
              <a:gd name="connsiteX4-77" fmla="*/ 0 w 9787990"/>
              <a:gd name="connsiteY4-78" fmla="*/ 2669396 h 2669396"/>
              <a:gd name="connsiteX0-79" fmla="*/ 0 w 9787990"/>
              <a:gd name="connsiteY0-80" fmla="*/ 2669396 h 2669396"/>
              <a:gd name="connsiteX1-81" fmla="*/ 4434406 w 9787990"/>
              <a:gd name="connsiteY1-82" fmla="*/ 235414 h 2669396"/>
              <a:gd name="connsiteX2-83" fmla="*/ 8748932 w 9787990"/>
              <a:gd name="connsiteY2-84" fmla="*/ 175398 h 2669396"/>
              <a:gd name="connsiteX3-85" fmla="*/ 9787990 w 9787990"/>
              <a:gd name="connsiteY3-86" fmla="*/ 2585834 h 2669396"/>
              <a:gd name="connsiteX4-87" fmla="*/ 0 w 9787990"/>
              <a:gd name="connsiteY4-88" fmla="*/ 2669396 h 2669396"/>
              <a:gd name="connsiteX0-89" fmla="*/ 0 w 9787990"/>
              <a:gd name="connsiteY0-90" fmla="*/ 2880175 h 2880175"/>
              <a:gd name="connsiteX1-91" fmla="*/ 4434406 w 9787990"/>
              <a:gd name="connsiteY1-92" fmla="*/ 446193 h 2880175"/>
              <a:gd name="connsiteX2-93" fmla="*/ 8748932 w 9787990"/>
              <a:gd name="connsiteY2-94" fmla="*/ 386177 h 2880175"/>
              <a:gd name="connsiteX3-95" fmla="*/ 9787990 w 9787990"/>
              <a:gd name="connsiteY3-96" fmla="*/ 2796613 h 2880175"/>
              <a:gd name="connsiteX4-97" fmla="*/ 0 w 9787990"/>
              <a:gd name="connsiteY4-98" fmla="*/ 2880175 h 2880175"/>
              <a:gd name="connsiteX0-99" fmla="*/ 0 w 9787990"/>
              <a:gd name="connsiteY0-100" fmla="*/ 2880175 h 2880175"/>
              <a:gd name="connsiteX1-101" fmla="*/ 4434406 w 9787990"/>
              <a:gd name="connsiteY1-102" fmla="*/ 446193 h 2880175"/>
              <a:gd name="connsiteX2-103" fmla="*/ 8748932 w 9787990"/>
              <a:gd name="connsiteY2-104" fmla="*/ 386177 h 2880175"/>
              <a:gd name="connsiteX3-105" fmla="*/ 9787990 w 9787990"/>
              <a:gd name="connsiteY3-106" fmla="*/ 2796613 h 2880175"/>
              <a:gd name="connsiteX4-107" fmla="*/ 0 w 9787990"/>
              <a:gd name="connsiteY4-108" fmla="*/ 2880175 h 2880175"/>
              <a:gd name="connsiteX0-109" fmla="*/ 0 w 9787990"/>
              <a:gd name="connsiteY0-110" fmla="*/ 2880175 h 2880175"/>
              <a:gd name="connsiteX1-111" fmla="*/ 4434406 w 9787990"/>
              <a:gd name="connsiteY1-112" fmla="*/ 446193 h 2880175"/>
              <a:gd name="connsiteX2-113" fmla="*/ 8748932 w 9787990"/>
              <a:gd name="connsiteY2-114" fmla="*/ 386177 h 2880175"/>
              <a:gd name="connsiteX3-115" fmla="*/ 9787990 w 9787990"/>
              <a:gd name="connsiteY3-116" fmla="*/ 2796613 h 2880175"/>
              <a:gd name="connsiteX4-117" fmla="*/ 0 w 9787990"/>
              <a:gd name="connsiteY4-118" fmla="*/ 2880175 h 2880175"/>
              <a:gd name="connsiteX0-119" fmla="*/ 0 w 9787990"/>
              <a:gd name="connsiteY0-120" fmla="*/ 2840095 h 2840095"/>
              <a:gd name="connsiteX1-121" fmla="*/ 4434406 w 9787990"/>
              <a:gd name="connsiteY1-122" fmla="*/ 406113 h 2840095"/>
              <a:gd name="connsiteX2-123" fmla="*/ 8558432 w 9787990"/>
              <a:gd name="connsiteY2-124" fmla="*/ 441347 h 2840095"/>
              <a:gd name="connsiteX3-125" fmla="*/ 9787990 w 9787990"/>
              <a:gd name="connsiteY3-126" fmla="*/ 2756533 h 2840095"/>
              <a:gd name="connsiteX4-127" fmla="*/ 0 w 9787990"/>
              <a:gd name="connsiteY4-128" fmla="*/ 2840095 h 2840095"/>
              <a:gd name="connsiteX0-129" fmla="*/ 0 w 9787990"/>
              <a:gd name="connsiteY0-130" fmla="*/ 2840095 h 2840095"/>
              <a:gd name="connsiteX1-131" fmla="*/ 4434406 w 9787990"/>
              <a:gd name="connsiteY1-132" fmla="*/ 406113 h 2840095"/>
              <a:gd name="connsiteX2-133" fmla="*/ 8558432 w 9787990"/>
              <a:gd name="connsiteY2-134" fmla="*/ 441347 h 2840095"/>
              <a:gd name="connsiteX3-135" fmla="*/ 9787990 w 9787990"/>
              <a:gd name="connsiteY3-136" fmla="*/ 2756533 h 2840095"/>
              <a:gd name="connsiteX4-137" fmla="*/ 0 w 9787990"/>
              <a:gd name="connsiteY4-138" fmla="*/ 2840095 h 284009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17" y="connsiteY4-18"/>
              </a:cxn>
            </a:cxnLst>
            <a:rect l="l" t="t" r="r" b="b"/>
            <a:pathLst>
              <a:path w="9787990" h="2840095">
                <a:moveTo>
                  <a:pt x="0" y="2840095"/>
                </a:moveTo>
                <a:cubicBezTo>
                  <a:pt x="1478135" y="2028768"/>
                  <a:pt x="2822921" y="1198390"/>
                  <a:pt x="4434406" y="406113"/>
                </a:cubicBezTo>
                <a:cubicBezTo>
                  <a:pt x="5815431" y="-280642"/>
                  <a:pt x="7044057" y="23202"/>
                  <a:pt x="8558432" y="441347"/>
                </a:cubicBezTo>
                <a:cubicBezTo>
                  <a:pt x="9590585" y="1111476"/>
                  <a:pt x="9746437" y="2010204"/>
                  <a:pt x="9787990" y="2756533"/>
                </a:cubicBezTo>
                <a:cubicBezTo>
                  <a:pt x="6633277" y="2847887"/>
                  <a:pt x="4831113" y="2710641"/>
                  <a:pt x="0" y="2840095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  <a:alpha val="9000"/>
            </a:schemeClr>
          </a:solidFill>
          <a:ln w="81537" cap="flat">
            <a:noFill/>
            <a:prstDash val="solid"/>
            <a:miter/>
          </a:ln>
          <a:effectLst>
            <a:glow>
              <a:schemeClr val="accent1">
                <a:lumMod val="60000"/>
                <a:lumOff val="40000"/>
              </a:schemeClr>
            </a:glow>
            <a:softEdge rad="444500"/>
          </a:effectLst>
        </p:spPr>
        <p:txBody>
          <a:bodyPr rtlCol="0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8" name="图片 27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68245"/>
            <a:ext cx="12192000" cy="441007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6"/>
            </p:custDataLst>
          </p:nvPr>
        </p:nvSpPr>
        <p:spPr>
          <a:xfrm>
            <a:off x="1047750" y="1998900"/>
            <a:ext cx="10096500" cy="1296750"/>
          </a:xfrm>
        </p:spPr>
        <p:txBody>
          <a:bodyPr anchor="t">
            <a:normAutofit/>
          </a:bodyPr>
          <a:lstStyle>
            <a:lvl1pPr algn="ctr">
              <a:lnSpc>
                <a:spcPct val="100000"/>
              </a:lnSpc>
              <a:defRPr sz="40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sym typeface="Arial" panose="020B0604020202020204" pitchFamily="34" charset="0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7"/>
            </p:custDataLst>
          </p:nvPr>
        </p:nvSpPr>
        <p:spPr>
          <a:xfrm>
            <a:off x="1047750" y="871061"/>
            <a:ext cx="10096500" cy="991949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sym typeface="Arial" panose="020B0604020202020204" pitchFamily="34" charset="0"/>
              </a:defRPr>
            </a:lvl1pPr>
            <a:lvl2pPr marL="457200" indent="0" algn="ctr">
              <a:buNone/>
              <a:defRPr sz="2000">
                <a:latin typeface="+mj-lt"/>
              </a:defRPr>
            </a:lvl2pPr>
            <a:lvl3pPr marL="914400" indent="0" algn="ctr">
              <a:buNone/>
              <a:defRPr sz="1800">
                <a:latin typeface="+mj-lt"/>
              </a:defRPr>
            </a:lvl3pPr>
            <a:lvl4pPr marL="1371600" indent="0" algn="ctr">
              <a:buNone/>
              <a:defRPr sz="1600">
                <a:latin typeface="+mj-lt"/>
              </a:defRPr>
            </a:lvl4pPr>
            <a:lvl5pPr marL="1828800" indent="0" algn="ctr">
              <a:buNone/>
              <a:defRPr sz="1600">
                <a:latin typeface="+mj-lt"/>
              </a:defRPr>
            </a:lvl5pPr>
            <a:lvl6pPr marL="2286000" indent="0" algn="ctr">
              <a:buNone/>
              <a:defRPr sz="1600">
                <a:latin typeface="+mj-lt"/>
              </a:defRPr>
            </a:lvl6pPr>
            <a:lvl7pPr marL="2743200" indent="0" algn="ctr">
              <a:buNone/>
              <a:defRPr sz="1600">
                <a:latin typeface="+mj-lt"/>
              </a:defRPr>
            </a:lvl7pPr>
            <a:lvl8pPr marL="3200400" indent="0" algn="ctr">
              <a:buNone/>
              <a:defRPr sz="1600">
                <a:latin typeface="+mj-lt"/>
              </a:defRPr>
            </a:lvl8pPr>
            <a:lvl9pPr marL="3657600" indent="0" algn="ctr">
              <a:buNone/>
              <a:defRPr sz="1600">
                <a:latin typeface="+mj-lt"/>
              </a:defRPr>
            </a:lvl9pPr>
          </a:lstStyle>
          <a:p>
            <a:r>
              <a:rPr lang="en-US" dirty="0">
                <a:latin typeface="+mj-lt"/>
              </a:rPr>
              <a:t>Click to add subtitle</a:t>
            </a:r>
            <a:endParaRPr lang="en-US" dirty="0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8"/>
            </p:custDataLst>
          </p:nvPr>
        </p:nvSpPr>
        <p:spPr>
          <a:xfrm>
            <a:off x="1047750" y="3437514"/>
            <a:ext cx="10096500" cy="2067935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8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9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20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/>
        <p:txBody>
          <a:bodyPr anchor="ctr" anchorCtr="0"/>
          <a:lstStyle>
            <a:lvl1pPr algn="ctr">
              <a:defRPr>
                <a:latin typeface="+mj-lt"/>
                <a:sym typeface="Arial" panose="020B0604020202020204" pitchFamily="34" charset="0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latin typeface="+mn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talo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0">
            <a:alphaModFix amt="80000"/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175" y="1588"/>
            <a:ext cx="12192000" cy="2847975"/>
          </a:xfrm>
          <a:prstGeom prst="rect">
            <a:avLst/>
          </a:prstGeom>
        </p:spPr>
      </p:pic>
      <p:sp>
        <p:nvSpPr>
          <p:cNvPr id="12" name="图形 21"/>
          <p:cNvSpPr/>
          <p:nvPr userDrawn="1">
            <p:custDataLst>
              <p:tags r:id="rId2"/>
            </p:custDataLst>
          </p:nvPr>
        </p:nvSpPr>
        <p:spPr>
          <a:xfrm flipV="1">
            <a:off x="1661060" y="-396117"/>
            <a:ext cx="9559390" cy="2840095"/>
          </a:xfrm>
          <a:custGeom>
            <a:avLst/>
            <a:gdLst>
              <a:gd name="connsiteX0" fmla="*/ 0 w 9464139"/>
              <a:gd name="connsiteY0" fmla="*/ 3103598 h 3103598"/>
              <a:gd name="connsiteX1" fmla="*/ 3653356 w 9464139"/>
              <a:gd name="connsiteY1" fmla="*/ 136216 h 3103598"/>
              <a:gd name="connsiteX2" fmla="*/ 8901332 w 9464139"/>
              <a:gd name="connsiteY2" fmla="*/ 0 h 3103598"/>
              <a:gd name="connsiteX3" fmla="*/ 9464140 w 9464139"/>
              <a:gd name="connsiteY3" fmla="*/ 2829536 h 3103598"/>
              <a:gd name="connsiteX0-1" fmla="*/ 0 w 7311490"/>
              <a:gd name="connsiteY0-2" fmla="*/ 1770098 h 2834342"/>
              <a:gd name="connsiteX1-3" fmla="*/ 1500706 w 7311490"/>
              <a:gd name="connsiteY1-4" fmla="*/ 136216 h 2834342"/>
              <a:gd name="connsiteX2-5" fmla="*/ 6748682 w 7311490"/>
              <a:gd name="connsiteY2-6" fmla="*/ 0 h 2834342"/>
              <a:gd name="connsiteX3-7" fmla="*/ 7311490 w 7311490"/>
              <a:gd name="connsiteY3-8" fmla="*/ 2829536 h 2834342"/>
              <a:gd name="connsiteX4" fmla="*/ 0 w 7311490"/>
              <a:gd name="connsiteY4" fmla="*/ 1770098 h 2834342"/>
              <a:gd name="connsiteX0-9" fmla="*/ 0 w 9997540"/>
              <a:gd name="connsiteY0-10" fmla="*/ 2874998 h 2874998"/>
              <a:gd name="connsiteX1-11" fmla="*/ 4186756 w 9997540"/>
              <a:gd name="connsiteY1-12" fmla="*/ 136216 h 2874998"/>
              <a:gd name="connsiteX2-13" fmla="*/ 9434732 w 9997540"/>
              <a:gd name="connsiteY2-14" fmla="*/ 0 h 2874998"/>
              <a:gd name="connsiteX3-15" fmla="*/ 9997540 w 9997540"/>
              <a:gd name="connsiteY3-16" fmla="*/ 2829536 h 2874998"/>
              <a:gd name="connsiteX4-17" fmla="*/ 0 w 9997540"/>
              <a:gd name="connsiteY4-18" fmla="*/ 2874998 h 2874998"/>
              <a:gd name="connsiteX0-19" fmla="*/ 0 w 9997540"/>
              <a:gd name="connsiteY0-20" fmla="*/ 2874998 h 2874998"/>
              <a:gd name="connsiteX1-21" fmla="*/ 4186756 w 9997540"/>
              <a:gd name="connsiteY1-22" fmla="*/ 136216 h 2874998"/>
              <a:gd name="connsiteX2-23" fmla="*/ 9434732 w 9997540"/>
              <a:gd name="connsiteY2-24" fmla="*/ 0 h 2874998"/>
              <a:gd name="connsiteX3-25" fmla="*/ 9997540 w 9997540"/>
              <a:gd name="connsiteY3-26" fmla="*/ 2829536 h 2874998"/>
              <a:gd name="connsiteX4-27" fmla="*/ 0 w 9997540"/>
              <a:gd name="connsiteY4-28" fmla="*/ 2874998 h 2874998"/>
              <a:gd name="connsiteX0-29" fmla="*/ 0 w 9787990"/>
              <a:gd name="connsiteY0-30" fmla="*/ 2874998 h 2874998"/>
              <a:gd name="connsiteX1-31" fmla="*/ 4186756 w 9787990"/>
              <a:gd name="connsiteY1-32" fmla="*/ 136216 h 2874998"/>
              <a:gd name="connsiteX2-33" fmla="*/ 9434732 w 9787990"/>
              <a:gd name="connsiteY2-34" fmla="*/ 0 h 2874998"/>
              <a:gd name="connsiteX3-35" fmla="*/ 9787990 w 9787990"/>
              <a:gd name="connsiteY3-36" fmla="*/ 2791436 h 2874998"/>
              <a:gd name="connsiteX4-37" fmla="*/ 0 w 9787990"/>
              <a:gd name="connsiteY4-38" fmla="*/ 2874998 h 2874998"/>
              <a:gd name="connsiteX0-39" fmla="*/ 0 w 9787990"/>
              <a:gd name="connsiteY0-40" fmla="*/ 2738782 h 2738782"/>
              <a:gd name="connsiteX1-41" fmla="*/ 4186756 w 9787990"/>
              <a:gd name="connsiteY1-42" fmla="*/ 0 h 2738782"/>
              <a:gd name="connsiteX2-43" fmla="*/ 9301382 w 9787990"/>
              <a:gd name="connsiteY2-44" fmla="*/ 35234 h 2738782"/>
              <a:gd name="connsiteX3-45" fmla="*/ 9787990 w 9787990"/>
              <a:gd name="connsiteY3-46" fmla="*/ 2655220 h 2738782"/>
              <a:gd name="connsiteX4-47" fmla="*/ 0 w 9787990"/>
              <a:gd name="connsiteY4-48" fmla="*/ 2738782 h 2738782"/>
              <a:gd name="connsiteX0-49" fmla="*/ 0 w 9787990"/>
              <a:gd name="connsiteY0-50" fmla="*/ 2703548 h 2703548"/>
              <a:gd name="connsiteX1-51" fmla="*/ 4434406 w 9787990"/>
              <a:gd name="connsiteY1-52" fmla="*/ 269566 h 2703548"/>
              <a:gd name="connsiteX2-53" fmla="*/ 9301382 w 9787990"/>
              <a:gd name="connsiteY2-54" fmla="*/ 0 h 2703548"/>
              <a:gd name="connsiteX3-55" fmla="*/ 9787990 w 9787990"/>
              <a:gd name="connsiteY3-56" fmla="*/ 2619986 h 2703548"/>
              <a:gd name="connsiteX4-57" fmla="*/ 0 w 9787990"/>
              <a:gd name="connsiteY4-58" fmla="*/ 2703548 h 2703548"/>
              <a:gd name="connsiteX0-59" fmla="*/ 0 w 9787990"/>
              <a:gd name="connsiteY0-60" fmla="*/ 2493998 h 2493998"/>
              <a:gd name="connsiteX1-61" fmla="*/ 4434406 w 9787990"/>
              <a:gd name="connsiteY1-62" fmla="*/ 60016 h 2493998"/>
              <a:gd name="connsiteX2-63" fmla="*/ 8748932 w 9787990"/>
              <a:gd name="connsiteY2-64" fmla="*/ 0 h 2493998"/>
              <a:gd name="connsiteX3-65" fmla="*/ 9787990 w 9787990"/>
              <a:gd name="connsiteY3-66" fmla="*/ 2410436 h 2493998"/>
              <a:gd name="connsiteX4-67" fmla="*/ 0 w 9787990"/>
              <a:gd name="connsiteY4-68" fmla="*/ 2493998 h 2493998"/>
              <a:gd name="connsiteX0-69" fmla="*/ 0 w 9787990"/>
              <a:gd name="connsiteY0-70" fmla="*/ 2669396 h 2669396"/>
              <a:gd name="connsiteX1-71" fmla="*/ 4434406 w 9787990"/>
              <a:gd name="connsiteY1-72" fmla="*/ 235414 h 2669396"/>
              <a:gd name="connsiteX2-73" fmla="*/ 8748932 w 9787990"/>
              <a:gd name="connsiteY2-74" fmla="*/ 175398 h 2669396"/>
              <a:gd name="connsiteX3-75" fmla="*/ 9787990 w 9787990"/>
              <a:gd name="connsiteY3-76" fmla="*/ 2585834 h 2669396"/>
              <a:gd name="connsiteX4-77" fmla="*/ 0 w 9787990"/>
              <a:gd name="connsiteY4-78" fmla="*/ 2669396 h 2669396"/>
              <a:gd name="connsiteX0-79" fmla="*/ 0 w 9787990"/>
              <a:gd name="connsiteY0-80" fmla="*/ 2669396 h 2669396"/>
              <a:gd name="connsiteX1-81" fmla="*/ 4434406 w 9787990"/>
              <a:gd name="connsiteY1-82" fmla="*/ 235414 h 2669396"/>
              <a:gd name="connsiteX2-83" fmla="*/ 8748932 w 9787990"/>
              <a:gd name="connsiteY2-84" fmla="*/ 175398 h 2669396"/>
              <a:gd name="connsiteX3-85" fmla="*/ 9787990 w 9787990"/>
              <a:gd name="connsiteY3-86" fmla="*/ 2585834 h 2669396"/>
              <a:gd name="connsiteX4-87" fmla="*/ 0 w 9787990"/>
              <a:gd name="connsiteY4-88" fmla="*/ 2669396 h 2669396"/>
              <a:gd name="connsiteX0-89" fmla="*/ 0 w 9787990"/>
              <a:gd name="connsiteY0-90" fmla="*/ 2880175 h 2880175"/>
              <a:gd name="connsiteX1-91" fmla="*/ 4434406 w 9787990"/>
              <a:gd name="connsiteY1-92" fmla="*/ 446193 h 2880175"/>
              <a:gd name="connsiteX2-93" fmla="*/ 8748932 w 9787990"/>
              <a:gd name="connsiteY2-94" fmla="*/ 386177 h 2880175"/>
              <a:gd name="connsiteX3-95" fmla="*/ 9787990 w 9787990"/>
              <a:gd name="connsiteY3-96" fmla="*/ 2796613 h 2880175"/>
              <a:gd name="connsiteX4-97" fmla="*/ 0 w 9787990"/>
              <a:gd name="connsiteY4-98" fmla="*/ 2880175 h 2880175"/>
              <a:gd name="connsiteX0-99" fmla="*/ 0 w 9787990"/>
              <a:gd name="connsiteY0-100" fmla="*/ 2880175 h 2880175"/>
              <a:gd name="connsiteX1-101" fmla="*/ 4434406 w 9787990"/>
              <a:gd name="connsiteY1-102" fmla="*/ 446193 h 2880175"/>
              <a:gd name="connsiteX2-103" fmla="*/ 8748932 w 9787990"/>
              <a:gd name="connsiteY2-104" fmla="*/ 386177 h 2880175"/>
              <a:gd name="connsiteX3-105" fmla="*/ 9787990 w 9787990"/>
              <a:gd name="connsiteY3-106" fmla="*/ 2796613 h 2880175"/>
              <a:gd name="connsiteX4-107" fmla="*/ 0 w 9787990"/>
              <a:gd name="connsiteY4-108" fmla="*/ 2880175 h 2880175"/>
              <a:gd name="connsiteX0-109" fmla="*/ 0 w 9787990"/>
              <a:gd name="connsiteY0-110" fmla="*/ 2880175 h 2880175"/>
              <a:gd name="connsiteX1-111" fmla="*/ 4434406 w 9787990"/>
              <a:gd name="connsiteY1-112" fmla="*/ 446193 h 2880175"/>
              <a:gd name="connsiteX2-113" fmla="*/ 8748932 w 9787990"/>
              <a:gd name="connsiteY2-114" fmla="*/ 386177 h 2880175"/>
              <a:gd name="connsiteX3-115" fmla="*/ 9787990 w 9787990"/>
              <a:gd name="connsiteY3-116" fmla="*/ 2796613 h 2880175"/>
              <a:gd name="connsiteX4-117" fmla="*/ 0 w 9787990"/>
              <a:gd name="connsiteY4-118" fmla="*/ 2880175 h 2880175"/>
              <a:gd name="connsiteX0-119" fmla="*/ 0 w 9787990"/>
              <a:gd name="connsiteY0-120" fmla="*/ 2840095 h 2840095"/>
              <a:gd name="connsiteX1-121" fmla="*/ 4434406 w 9787990"/>
              <a:gd name="connsiteY1-122" fmla="*/ 406113 h 2840095"/>
              <a:gd name="connsiteX2-123" fmla="*/ 8558432 w 9787990"/>
              <a:gd name="connsiteY2-124" fmla="*/ 441347 h 2840095"/>
              <a:gd name="connsiteX3-125" fmla="*/ 9787990 w 9787990"/>
              <a:gd name="connsiteY3-126" fmla="*/ 2756533 h 2840095"/>
              <a:gd name="connsiteX4-127" fmla="*/ 0 w 9787990"/>
              <a:gd name="connsiteY4-128" fmla="*/ 2840095 h 2840095"/>
              <a:gd name="connsiteX0-129" fmla="*/ 0 w 9787990"/>
              <a:gd name="connsiteY0-130" fmla="*/ 2840095 h 2840095"/>
              <a:gd name="connsiteX1-131" fmla="*/ 4434406 w 9787990"/>
              <a:gd name="connsiteY1-132" fmla="*/ 406113 h 2840095"/>
              <a:gd name="connsiteX2-133" fmla="*/ 8558432 w 9787990"/>
              <a:gd name="connsiteY2-134" fmla="*/ 441347 h 2840095"/>
              <a:gd name="connsiteX3-135" fmla="*/ 9787990 w 9787990"/>
              <a:gd name="connsiteY3-136" fmla="*/ 2756533 h 2840095"/>
              <a:gd name="connsiteX4-137" fmla="*/ 0 w 9787990"/>
              <a:gd name="connsiteY4-138" fmla="*/ 2840095 h 284009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17" y="connsiteY4-18"/>
              </a:cxn>
            </a:cxnLst>
            <a:rect l="l" t="t" r="r" b="b"/>
            <a:pathLst>
              <a:path w="9787990" h="2840095">
                <a:moveTo>
                  <a:pt x="0" y="2840095"/>
                </a:moveTo>
                <a:cubicBezTo>
                  <a:pt x="1478135" y="2028768"/>
                  <a:pt x="2822921" y="1198390"/>
                  <a:pt x="4434406" y="406113"/>
                </a:cubicBezTo>
                <a:cubicBezTo>
                  <a:pt x="5815431" y="-280642"/>
                  <a:pt x="7044057" y="23202"/>
                  <a:pt x="8558432" y="441347"/>
                </a:cubicBezTo>
                <a:cubicBezTo>
                  <a:pt x="9590585" y="1111476"/>
                  <a:pt x="9746437" y="2010204"/>
                  <a:pt x="9787990" y="2756533"/>
                </a:cubicBezTo>
                <a:cubicBezTo>
                  <a:pt x="6633277" y="2847887"/>
                  <a:pt x="4831113" y="2710641"/>
                  <a:pt x="0" y="2840095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  <a:alpha val="9000"/>
            </a:schemeClr>
          </a:solidFill>
          <a:ln w="81537" cap="flat">
            <a:noFill/>
            <a:prstDash val="solid"/>
            <a:miter/>
          </a:ln>
          <a:effectLst>
            <a:glow>
              <a:schemeClr val="accent1">
                <a:lumMod val="60000"/>
                <a:lumOff val="40000"/>
              </a:schemeClr>
            </a:glow>
            <a:softEdge rad="444500"/>
          </a:effectLst>
        </p:spPr>
        <p:txBody>
          <a:bodyPr rtlCol="0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4"/>
            <a:ext cx="12188825" cy="2888252"/>
          </a:xfrm>
          <a:prstGeom prst="rect">
            <a:avLst/>
          </a:prstGeom>
        </p:spPr>
      </p:pic>
      <p:sp>
        <p:nvSpPr>
          <p:cNvPr id="4" name="矩形 3"/>
          <p:cNvSpPr/>
          <p:nvPr userDrawn="1">
            <p:custDataLst>
              <p:tags r:id="rId4"/>
            </p:custDataLst>
          </p:nvPr>
        </p:nvSpPr>
        <p:spPr>
          <a:xfrm>
            <a:off x="3175" y="-635"/>
            <a:ext cx="12188825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18000"/>
                </a:schemeClr>
              </a:gs>
              <a:gs pos="100000">
                <a:schemeClr val="accent1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201738" y="565200"/>
            <a:ext cx="7770812" cy="1625550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accent1"/>
                </a:solidFill>
                <a:latin typeface="+mj-lt"/>
                <a:sym typeface="Arial" panose="020B0604020202020204" pitchFamily="34" charset="0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1">
            <a:alphaModFix amt="24000"/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0"/>
            <a:ext cx="896302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8963025" cy="6858000"/>
          </a:xfrm>
          <a:prstGeom prst="rect">
            <a:avLst/>
          </a:prstGeom>
        </p:spPr>
      </p:pic>
      <p:sp>
        <p:nvSpPr>
          <p:cNvPr id="17" name="任意多边形: 形状 16"/>
          <p:cNvSpPr/>
          <p:nvPr userDrawn="1">
            <p:custDataLst>
              <p:tags r:id="rId3"/>
            </p:custDataLst>
          </p:nvPr>
        </p:nvSpPr>
        <p:spPr>
          <a:xfrm>
            <a:off x="6146" y="1321249"/>
            <a:ext cx="6902245" cy="5536751"/>
          </a:xfrm>
          <a:custGeom>
            <a:avLst/>
            <a:gdLst>
              <a:gd name="connsiteX0" fmla="*/ 0 w 6411247"/>
              <a:gd name="connsiteY0" fmla="*/ 0 h 5212988"/>
              <a:gd name="connsiteX1" fmla="*/ 3539613 w 6411247"/>
              <a:gd name="connsiteY1" fmla="*/ 0 h 5212988"/>
              <a:gd name="connsiteX2" fmla="*/ 3539613 w 6411247"/>
              <a:gd name="connsiteY2" fmla="*/ 129392 h 5212988"/>
              <a:gd name="connsiteX3" fmla="*/ 3768950 w 6411247"/>
              <a:gd name="connsiteY3" fmla="*/ 139399 h 5212988"/>
              <a:gd name="connsiteX4" fmla="*/ 6411247 w 6411247"/>
              <a:gd name="connsiteY4" fmla="*/ 2669628 h 5212988"/>
              <a:gd name="connsiteX5" fmla="*/ 3768950 w 6411247"/>
              <a:gd name="connsiteY5" fmla="*/ 5199857 h 5212988"/>
              <a:gd name="connsiteX6" fmla="*/ 3539613 w 6411247"/>
              <a:gd name="connsiteY6" fmla="*/ 5209864 h 5212988"/>
              <a:gd name="connsiteX7" fmla="*/ 3539613 w 6411247"/>
              <a:gd name="connsiteY7" fmla="*/ 5212988 h 5212988"/>
              <a:gd name="connsiteX8" fmla="*/ 3468022 w 6411247"/>
              <a:gd name="connsiteY8" fmla="*/ 5212988 h 5212988"/>
              <a:gd name="connsiteX9" fmla="*/ 0 w 6411247"/>
              <a:gd name="connsiteY9" fmla="*/ 5212988 h 5212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11247" h="5212988">
                <a:moveTo>
                  <a:pt x="0" y="0"/>
                </a:moveTo>
                <a:lnTo>
                  <a:pt x="3539613" y="0"/>
                </a:lnTo>
                <a:lnTo>
                  <a:pt x="3539613" y="129392"/>
                </a:lnTo>
                <a:lnTo>
                  <a:pt x="3768950" y="139399"/>
                </a:lnTo>
                <a:cubicBezTo>
                  <a:pt x="5253089" y="269645"/>
                  <a:pt x="6411247" y="1352760"/>
                  <a:pt x="6411247" y="2669628"/>
                </a:cubicBezTo>
                <a:cubicBezTo>
                  <a:pt x="6411247" y="3986496"/>
                  <a:pt x="5253089" y="5069612"/>
                  <a:pt x="3768950" y="5199857"/>
                </a:cubicBezTo>
                <a:lnTo>
                  <a:pt x="3539613" y="5209864"/>
                </a:lnTo>
                <a:lnTo>
                  <a:pt x="3539613" y="5212988"/>
                </a:lnTo>
                <a:lnTo>
                  <a:pt x="3468022" y="5212988"/>
                </a:lnTo>
                <a:lnTo>
                  <a:pt x="0" y="5212988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60000"/>
                  <a:lumOff val="40000"/>
                  <a:alpha val="0"/>
                </a:schemeClr>
              </a:gs>
              <a:gs pos="0">
                <a:schemeClr val="accent1">
                  <a:lumMod val="60000"/>
                  <a:lumOff val="40000"/>
                  <a:alpha val="13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4826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1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8963025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3581400" y="4956400"/>
            <a:ext cx="7772400" cy="990150"/>
          </a:xfrm>
        </p:spPr>
        <p:txBody>
          <a:bodyPr anchor="b">
            <a:normAutofit/>
          </a:bodyPr>
          <a:lstStyle>
            <a:lvl1pPr algn="r">
              <a:defRPr sz="3600" b="0">
                <a:latin typeface="+mj-lt"/>
                <a:sym typeface="Arial" panose="020B0604020202020204" pitchFamily="34" charset="0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3" hasCustomPrompt="1"/>
            <p:custDataLst>
              <p:tags r:id="rId6"/>
            </p:custDataLst>
          </p:nvPr>
        </p:nvSpPr>
        <p:spPr>
          <a:xfrm>
            <a:off x="5467350" y="177887"/>
            <a:ext cx="5886450" cy="1467125"/>
          </a:xfrm>
        </p:spPr>
        <p:txBody>
          <a:bodyPr wrap="none" anchor="b">
            <a:noAutofit/>
          </a:bodyPr>
          <a:lstStyle>
            <a:lvl1pPr marL="0" indent="0" algn="r">
              <a:buNone/>
              <a:defRPr sz="6600" b="1">
                <a:solidFill>
                  <a:schemeClr val="accent1"/>
                </a:solidFill>
                <a:latin typeface="+mn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4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</a:p>
        </p:txBody>
      </p:sp>
      <p:sp>
        <p:nvSpPr>
          <p:cNvPr id="5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/>
        <p:txBody>
          <a:bodyPr vert="horz" lIns="0" tIns="0" rIns="0" bIns="0" rtlCol="0" anchor="ctr">
            <a:normAutofit/>
          </a:bodyPr>
          <a:lstStyle>
            <a:lvl1pPr algn="ctr">
              <a:defRPr lang="en-US" dirty="0">
                <a:latin typeface="+mj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  <p:custDataLst>
              <p:tags r:id="rId2"/>
            </p:custDataLst>
          </p:nvPr>
        </p:nvSpPr>
        <p:spPr>
          <a:xfrm>
            <a:off x="695960" y="1301750"/>
            <a:ext cx="5323840" cy="4875850"/>
          </a:xfrm>
        </p:spPr>
        <p:txBody>
          <a:bodyPr/>
          <a:lstStyle>
            <a:lvl1pPr>
              <a:defRPr>
                <a:latin typeface="+mn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  <p:custDataLst>
              <p:tags r:id="rId3"/>
            </p:custDataLst>
          </p:nvPr>
        </p:nvSpPr>
        <p:spPr>
          <a:xfrm>
            <a:off x="6172200" y="1301750"/>
            <a:ext cx="5323840" cy="4875850"/>
          </a:xfrm>
        </p:spPr>
        <p:txBody>
          <a:bodyPr/>
          <a:lstStyle>
            <a:lvl1pPr>
              <a:defRPr>
                <a:latin typeface="+mn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839788" y="360000"/>
            <a:ext cx="10515600" cy="864000"/>
          </a:xfrm>
        </p:spPr>
        <p:txBody>
          <a:bodyPr vert="horz" lIns="0" tIns="0" rIns="0" bIns="0" rtlCol="0" anchor="ctr">
            <a:normAutofit/>
          </a:bodyPr>
          <a:lstStyle>
            <a:lvl1pPr algn="ctr">
              <a:defRPr lang="en-US" dirty="0">
                <a:latin typeface="+mj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5323840" cy="411303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  <a:sym typeface="Arial" panose="020B0604020202020204" pitchFamily="34" charset="0"/>
              </a:defRPr>
            </a:lvl1pPr>
            <a:lvl2pPr marL="457200" indent="0">
              <a:buNone/>
              <a:defRPr sz="2000" b="1">
                <a:latin typeface="+mj-lt"/>
              </a:defRPr>
            </a:lvl2pPr>
            <a:lvl3pPr marL="914400" indent="0">
              <a:buNone/>
              <a:defRPr sz="1800" b="1">
                <a:latin typeface="+mj-lt"/>
              </a:defRPr>
            </a:lvl3pPr>
            <a:lvl4pPr marL="1371600" indent="0">
              <a:buNone/>
              <a:defRPr sz="1600" b="1">
                <a:latin typeface="+mj-lt"/>
              </a:defRPr>
            </a:lvl4pPr>
            <a:lvl5pPr marL="1828800" indent="0">
              <a:buNone/>
              <a:defRPr sz="1600" b="1">
                <a:latin typeface="+mj-lt"/>
              </a:defRPr>
            </a:lvl5pPr>
            <a:lvl6pPr marL="2286000" indent="0">
              <a:buNone/>
              <a:defRPr sz="1600" b="1">
                <a:latin typeface="+mj-lt"/>
              </a:defRPr>
            </a:lvl6pPr>
            <a:lvl7pPr marL="2743200" indent="0">
              <a:buNone/>
              <a:defRPr sz="1600" b="1">
                <a:latin typeface="+mj-lt"/>
              </a:defRPr>
            </a:lvl7pPr>
            <a:lvl8pPr marL="3200400" indent="0">
              <a:buNone/>
              <a:defRPr sz="1600" b="1">
                <a:latin typeface="+mj-lt"/>
              </a:defRPr>
            </a:lvl8pPr>
            <a:lvl9pPr marL="3657600" indent="0">
              <a:buNone/>
              <a:defRPr sz="1600" b="1">
                <a:latin typeface="+mj-lt"/>
              </a:defRPr>
            </a:lvl9pPr>
          </a:lstStyle>
          <a:p>
            <a:pPr lvl="0"/>
            <a:r>
              <a:rPr lang="en-US" dirty="0">
                <a:latin typeface="+mj-lt"/>
              </a:rPr>
              <a:t>Click to add text</a:t>
            </a:r>
            <a:endParaRPr 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  <p:custDataLst>
              <p:tags r:id="rId3"/>
            </p:custDataLst>
          </p:nvPr>
        </p:nvSpPr>
        <p:spPr>
          <a:xfrm>
            <a:off x="695960" y="1875099"/>
            <a:ext cx="5323840" cy="4300276"/>
          </a:xfrm>
        </p:spPr>
        <p:txBody>
          <a:bodyPr/>
          <a:lstStyle>
            <a:lvl1pPr>
              <a:defRPr>
                <a:latin typeface="+mn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172200" y="1301750"/>
            <a:ext cx="5323840" cy="411303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  <a:sym typeface="Arial" panose="020B0604020202020204" pitchFamily="34" charset="0"/>
              </a:defRPr>
            </a:lvl1pPr>
            <a:lvl2pPr marL="457200" indent="0">
              <a:buNone/>
              <a:defRPr sz="2000" b="1">
                <a:latin typeface="+mj-lt"/>
              </a:defRPr>
            </a:lvl2pPr>
            <a:lvl3pPr marL="914400" indent="0">
              <a:buNone/>
              <a:defRPr sz="1800" b="1">
                <a:latin typeface="+mj-lt"/>
              </a:defRPr>
            </a:lvl3pPr>
            <a:lvl4pPr marL="1371600" indent="0">
              <a:buNone/>
              <a:defRPr sz="1600" b="1">
                <a:latin typeface="+mj-lt"/>
              </a:defRPr>
            </a:lvl4pPr>
            <a:lvl5pPr marL="1828800" indent="0">
              <a:buNone/>
              <a:defRPr sz="1600" b="1">
                <a:latin typeface="+mj-lt"/>
              </a:defRPr>
            </a:lvl5pPr>
            <a:lvl6pPr marL="2286000" indent="0">
              <a:buNone/>
              <a:defRPr sz="1600" b="1">
                <a:latin typeface="+mj-lt"/>
              </a:defRPr>
            </a:lvl6pPr>
            <a:lvl7pPr marL="2743200" indent="0">
              <a:buNone/>
              <a:defRPr sz="1600" b="1">
                <a:latin typeface="+mj-lt"/>
              </a:defRPr>
            </a:lvl7pPr>
            <a:lvl8pPr marL="3200400" indent="0">
              <a:buNone/>
              <a:defRPr sz="1600" b="1">
                <a:latin typeface="+mj-lt"/>
              </a:defRPr>
            </a:lvl8pPr>
            <a:lvl9pPr marL="3657600" indent="0">
              <a:buNone/>
              <a:defRPr sz="1600" b="1">
                <a:latin typeface="+mj-lt"/>
              </a:defRPr>
            </a:lvl9pPr>
          </a:lstStyle>
          <a:p>
            <a:pPr lvl="0"/>
            <a:r>
              <a:rPr lang="en-US" dirty="0">
                <a:latin typeface="+mj-lt"/>
              </a:rPr>
              <a:t>Click to add text</a:t>
            </a:r>
            <a:endParaRPr 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  <p:custDataLst>
              <p:tags r:id="rId5"/>
            </p:custDataLst>
          </p:nvPr>
        </p:nvSpPr>
        <p:spPr>
          <a:xfrm>
            <a:off x="6172200" y="1875099"/>
            <a:ext cx="5323840" cy="4300276"/>
          </a:xfrm>
        </p:spPr>
        <p:txBody>
          <a:bodyPr/>
          <a:lstStyle>
            <a:lvl1pPr>
              <a:defRPr>
                <a:latin typeface="+mn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/>
        <p:txBody>
          <a:bodyPr anchor="ctr" anchorCtr="0"/>
          <a:lstStyle>
            <a:lvl1pPr algn="ctr">
              <a:defRPr>
                <a:latin typeface="+mj-lt"/>
                <a:sym typeface="Arial" panose="020B0604020202020204" pitchFamily="34" charset="0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 hasCustomPrompt="1"/>
            <p:custDataLst>
              <p:tags r:id="rId1"/>
            </p:custDataLst>
          </p:nvPr>
        </p:nvSpPr>
        <p:spPr>
          <a:xfrm>
            <a:off x="695960" y="360045"/>
            <a:ext cx="10801985" cy="5817870"/>
          </a:xfrm>
        </p:spPr>
        <p:txBody>
          <a:bodyPr/>
          <a:lstStyle>
            <a:lvl1pPr>
              <a:defRPr>
                <a:latin typeface="+mn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695960" y="360000"/>
            <a:ext cx="10799088" cy="864000"/>
          </a:xfrm>
        </p:spPr>
        <p:txBody>
          <a:bodyPr/>
          <a:lstStyle>
            <a:lvl1pPr algn="ctr">
              <a:defRPr>
                <a:latin typeface="+mj-lt"/>
                <a:sym typeface="Arial" panose="020B0604020202020204" pitchFamily="34" charset="0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10799088" cy="405553"/>
          </a:xfrm>
        </p:spPr>
        <p:txBody>
          <a:bodyPr anchor="t"/>
          <a:lstStyle>
            <a:lvl1pPr marL="0" indent="0">
              <a:buNone/>
              <a:defRPr sz="2400" b="0">
                <a:latin typeface="+mj-lt"/>
                <a:sym typeface="Arial" panose="020B0604020202020204" pitchFamily="34" charset="0"/>
              </a:defRPr>
            </a:lvl1pPr>
            <a:lvl2pPr marL="457200" indent="0">
              <a:buNone/>
              <a:defRPr sz="2000" b="1">
                <a:latin typeface="+mj-lt"/>
              </a:defRPr>
            </a:lvl2pPr>
            <a:lvl3pPr marL="914400" indent="0">
              <a:buNone/>
              <a:defRPr sz="1800" b="1">
                <a:latin typeface="+mj-lt"/>
              </a:defRPr>
            </a:lvl3pPr>
            <a:lvl4pPr marL="1371600" indent="0">
              <a:buNone/>
              <a:defRPr sz="1600" b="1">
                <a:latin typeface="+mj-lt"/>
              </a:defRPr>
            </a:lvl4pPr>
            <a:lvl5pPr marL="1828800" indent="0">
              <a:buNone/>
              <a:defRPr sz="1600" b="1">
                <a:latin typeface="+mj-lt"/>
              </a:defRPr>
            </a:lvl5pPr>
            <a:lvl6pPr marL="2286000" indent="0">
              <a:buNone/>
              <a:defRPr sz="1600" b="1">
                <a:latin typeface="+mj-lt"/>
              </a:defRPr>
            </a:lvl6pPr>
            <a:lvl7pPr marL="2743200" indent="0">
              <a:buNone/>
              <a:defRPr sz="1600" b="1">
                <a:latin typeface="+mj-lt"/>
              </a:defRPr>
            </a:lvl7pPr>
            <a:lvl8pPr marL="3200400" indent="0">
              <a:buNone/>
              <a:defRPr sz="1600" b="1">
                <a:latin typeface="+mj-lt"/>
              </a:defRPr>
            </a:lvl8pPr>
            <a:lvl9pPr marL="3657600" indent="0">
              <a:buNone/>
              <a:defRPr sz="1600" b="1">
                <a:latin typeface="+mj-lt"/>
              </a:defRPr>
            </a:lvl9pPr>
          </a:lstStyle>
          <a:p>
            <a:r>
              <a:rPr lang="en-US" dirty="0">
                <a:latin typeface="+mj-lt"/>
              </a:rPr>
              <a:t>Click to add text</a:t>
            </a:r>
            <a:endParaRPr 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6849996"/>
          </a:xfrm>
          <a:prstGeom prst="rect">
            <a:avLst/>
          </a:prstGeom>
          <a:gradFill flip="none" rotWithShape="1">
            <a:gsLst>
              <a:gs pos="59000">
                <a:schemeClr val="bg1">
                  <a:alpha val="40000"/>
                </a:schemeClr>
              </a:gs>
              <a:gs pos="0">
                <a:schemeClr val="bg2"/>
              </a:gs>
              <a:gs pos="100000">
                <a:schemeClr val="bg2">
                  <a:lumMod val="90000"/>
                  <a:alpha val="27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7" name="矩形 16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9000">
                <a:schemeClr val="bg1">
                  <a:alpha val="40000"/>
                </a:schemeClr>
              </a:gs>
              <a:gs pos="0">
                <a:schemeClr val="bg2"/>
              </a:gs>
              <a:gs pos="100000">
                <a:schemeClr val="bg2">
                  <a:lumMod val="90000"/>
                  <a:alpha val="27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8" name="图片 17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13">
            <a:alphaModFix amt="28000"/>
            <a:duotone>
              <a:prstClr val="black"/>
              <a:schemeClr val="accent1">
                <a:lumMod val="60000"/>
                <a:lumOff val="4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443401"/>
            <a:ext cx="12192000" cy="4407408"/>
          </a:xfrm>
          <a:prstGeom prst="rect">
            <a:avLst/>
          </a:prstGeom>
          <a:effectLst>
            <a:softEdge rad="0"/>
          </a:effectLst>
        </p:spPr>
      </p:pic>
      <p:pic>
        <p:nvPicPr>
          <p:cNvPr id="19" name="图片 18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15">
            <a:duotone>
              <a:prstClr val="black"/>
              <a:schemeClr val="accent1">
                <a:lumMod val="60000"/>
                <a:lumOff val="4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3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2067"/>
            <a:ext cx="12192000" cy="4410075"/>
          </a:xfrm>
          <a:prstGeom prst="rect">
            <a:avLst/>
          </a:prstGeom>
        </p:spPr>
      </p:pic>
      <p:sp>
        <p:nvSpPr>
          <p:cNvPr id="20" name="图形 21"/>
          <p:cNvSpPr/>
          <p:nvPr userDrawn="1">
            <p:custDataLst>
              <p:tags r:id="rId5"/>
            </p:custDataLst>
          </p:nvPr>
        </p:nvSpPr>
        <p:spPr>
          <a:xfrm>
            <a:off x="2861210" y="3881380"/>
            <a:ext cx="9559390" cy="2840095"/>
          </a:xfrm>
          <a:custGeom>
            <a:avLst/>
            <a:gdLst>
              <a:gd name="connsiteX0" fmla="*/ 0 w 9464139"/>
              <a:gd name="connsiteY0" fmla="*/ 3103598 h 3103598"/>
              <a:gd name="connsiteX1" fmla="*/ 3653356 w 9464139"/>
              <a:gd name="connsiteY1" fmla="*/ 136216 h 3103598"/>
              <a:gd name="connsiteX2" fmla="*/ 8901332 w 9464139"/>
              <a:gd name="connsiteY2" fmla="*/ 0 h 3103598"/>
              <a:gd name="connsiteX3" fmla="*/ 9464140 w 9464139"/>
              <a:gd name="connsiteY3" fmla="*/ 2829536 h 3103598"/>
              <a:gd name="connsiteX0-1" fmla="*/ 0 w 7311490"/>
              <a:gd name="connsiteY0-2" fmla="*/ 1770098 h 2834342"/>
              <a:gd name="connsiteX1-3" fmla="*/ 1500706 w 7311490"/>
              <a:gd name="connsiteY1-4" fmla="*/ 136216 h 2834342"/>
              <a:gd name="connsiteX2-5" fmla="*/ 6748682 w 7311490"/>
              <a:gd name="connsiteY2-6" fmla="*/ 0 h 2834342"/>
              <a:gd name="connsiteX3-7" fmla="*/ 7311490 w 7311490"/>
              <a:gd name="connsiteY3-8" fmla="*/ 2829536 h 2834342"/>
              <a:gd name="connsiteX4" fmla="*/ 0 w 7311490"/>
              <a:gd name="connsiteY4" fmla="*/ 1770098 h 2834342"/>
              <a:gd name="connsiteX0-9" fmla="*/ 0 w 9997540"/>
              <a:gd name="connsiteY0-10" fmla="*/ 2874998 h 2874998"/>
              <a:gd name="connsiteX1-11" fmla="*/ 4186756 w 9997540"/>
              <a:gd name="connsiteY1-12" fmla="*/ 136216 h 2874998"/>
              <a:gd name="connsiteX2-13" fmla="*/ 9434732 w 9997540"/>
              <a:gd name="connsiteY2-14" fmla="*/ 0 h 2874998"/>
              <a:gd name="connsiteX3-15" fmla="*/ 9997540 w 9997540"/>
              <a:gd name="connsiteY3-16" fmla="*/ 2829536 h 2874998"/>
              <a:gd name="connsiteX4-17" fmla="*/ 0 w 9997540"/>
              <a:gd name="connsiteY4-18" fmla="*/ 2874998 h 2874998"/>
              <a:gd name="connsiteX0-19" fmla="*/ 0 w 9997540"/>
              <a:gd name="connsiteY0-20" fmla="*/ 2874998 h 2874998"/>
              <a:gd name="connsiteX1-21" fmla="*/ 4186756 w 9997540"/>
              <a:gd name="connsiteY1-22" fmla="*/ 136216 h 2874998"/>
              <a:gd name="connsiteX2-23" fmla="*/ 9434732 w 9997540"/>
              <a:gd name="connsiteY2-24" fmla="*/ 0 h 2874998"/>
              <a:gd name="connsiteX3-25" fmla="*/ 9997540 w 9997540"/>
              <a:gd name="connsiteY3-26" fmla="*/ 2829536 h 2874998"/>
              <a:gd name="connsiteX4-27" fmla="*/ 0 w 9997540"/>
              <a:gd name="connsiteY4-28" fmla="*/ 2874998 h 2874998"/>
              <a:gd name="connsiteX0-29" fmla="*/ 0 w 9787990"/>
              <a:gd name="connsiteY0-30" fmla="*/ 2874998 h 2874998"/>
              <a:gd name="connsiteX1-31" fmla="*/ 4186756 w 9787990"/>
              <a:gd name="connsiteY1-32" fmla="*/ 136216 h 2874998"/>
              <a:gd name="connsiteX2-33" fmla="*/ 9434732 w 9787990"/>
              <a:gd name="connsiteY2-34" fmla="*/ 0 h 2874998"/>
              <a:gd name="connsiteX3-35" fmla="*/ 9787990 w 9787990"/>
              <a:gd name="connsiteY3-36" fmla="*/ 2791436 h 2874998"/>
              <a:gd name="connsiteX4-37" fmla="*/ 0 w 9787990"/>
              <a:gd name="connsiteY4-38" fmla="*/ 2874998 h 2874998"/>
              <a:gd name="connsiteX0-39" fmla="*/ 0 w 9787990"/>
              <a:gd name="connsiteY0-40" fmla="*/ 2738782 h 2738782"/>
              <a:gd name="connsiteX1-41" fmla="*/ 4186756 w 9787990"/>
              <a:gd name="connsiteY1-42" fmla="*/ 0 h 2738782"/>
              <a:gd name="connsiteX2-43" fmla="*/ 9301382 w 9787990"/>
              <a:gd name="connsiteY2-44" fmla="*/ 35234 h 2738782"/>
              <a:gd name="connsiteX3-45" fmla="*/ 9787990 w 9787990"/>
              <a:gd name="connsiteY3-46" fmla="*/ 2655220 h 2738782"/>
              <a:gd name="connsiteX4-47" fmla="*/ 0 w 9787990"/>
              <a:gd name="connsiteY4-48" fmla="*/ 2738782 h 2738782"/>
              <a:gd name="connsiteX0-49" fmla="*/ 0 w 9787990"/>
              <a:gd name="connsiteY0-50" fmla="*/ 2703548 h 2703548"/>
              <a:gd name="connsiteX1-51" fmla="*/ 4434406 w 9787990"/>
              <a:gd name="connsiteY1-52" fmla="*/ 269566 h 2703548"/>
              <a:gd name="connsiteX2-53" fmla="*/ 9301382 w 9787990"/>
              <a:gd name="connsiteY2-54" fmla="*/ 0 h 2703548"/>
              <a:gd name="connsiteX3-55" fmla="*/ 9787990 w 9787990"/>
              <a:gd name="connsiteY3-56" fmla="*/ 2619986 h 2703548"/>
              <a:gd name="connsiteX4-57" fmla="*/ 0 w 9787990"/>
              <a:gd name="connsiteY4-58" fmla="*/ 2703548 h 2703548"/>
              <a:gd name="connsiteX0-59" fmla="*/ 0 w 9787990"/>
              <a:gd name="connsiteY0-60" fmla="*/ 2493998 h 2493998"/>
              <a:gd name="connsiteX1-61" fmla="*/ 4434406 w 9787990"/>
              <a:gd name="connsiteY1-62" fmla="*/ 60016 h 2493998"/>
              <a:gd name="connsiteX2-63" fmla="*/ 8748932 w 9787990"/>
              <a:gd name="connsiteY2-64" fmla="*/ 0 h 2493998"/>
              <a:gd name="connsiteX3-65" fmla="*/ 9787990 w 9787990"/>
              <a:gd name="connsiteY3-66" fmla="*/ 2410436 h 2493998"/>
              <a:gd name="connsiteX4-67" fmla="*/ 0 w 9787990"/>
              <a:gd name="connsiteY4-68" fmla="*/ 2493998 h 2493998"/>
              <a:gd name="connsiteX0-69" fmla="*/ 0 w 9787990"/>
              <a:gd name="connsiteY0-70" fmla="*/ 2669396 h 2669396"/>
              <a:gd name="connsiteX1-71" fmla="*/ 4434406 w 9787990"/>
              <a:gd name="connsiteY1-72" fmla="*/ 235414 h 2669396"/>
              <a:gd name="connsiteX2-73" fmla="*/ 8748932 w 9787990"/>
              <a:gd name="connsiteY2-74" fmla="*/ 175398 h 2669396"/>
              <a:gd name="connsiteX3-75" fmla="*/ 9787990 w 9787990"/>
              <a:gd name="connsiteY3-76" fmla="*/ 2585834 h 2669396"/>
              <a:gd name="connsiteX4-77" fmla="*/ 0 w 9787990"/>
              <a:gd name="connsiteY4-78" fmla="*/ 2669396 h 2669396"/>
              <a:gd name="connsiteX0-79" fmla="*/ 0 w 9787990"/>
              <a:gd name="connsiteY0-80" fmla="*/ 2669396 h 2669396"/>
              <a:gd name="connsiteX1-81" fmla="*/ 4434406 w 9787990"/>
              <a:gd name="connsiteY1-82" fmla="*/ 235414 h 2669396"/>
              <a:gd name="connsiteX2-83" fmla="*/ 8748932 w 9787990"/>
              <a:gd name="connsiteY2-84" fmla="*/ 175398 h 2669396"/>
              <a:gd name="connsiteX3-85" fmla="*/ 9787990 w 9787990"/>
              <a:gd name="connsiteY3-86" fmla="*/ 2585834 h 2669396"/>
              <a:gd name="connsiteX4-87" fmla="*/ 0 w 9787990"/>
              <a:gd name="connsiteY4-88" fmla="*/ 2669396 h 2669396"/>
              <a:gd name="connsiteX0-89" fmla="*/ 0 w 9787990"/>
              <a:gd name="connsiteY0-90" fmla="*/ 2880175 h 2880175"/>
              <a:gd name="connsiteX1-91" fmla="*/ 4434406 w 9787990"/>
              <a:gd name="connsiteY1-92" fmla="*/ 446193 h 2880175"/>
              <a:gd name="connsiteX2-93" fmla="*/ 8748932 w 9787990"/>
              <a:gd name="connsiteY2-94" fmla="*/ 386177 h 2880175"/>
              <a:gd name="connsiteX3-95" fmla="*/ 9787990 w 9787990"/>
              <a:gd name="connsiteY3-96" fmla="*/ 2796613 h 2880175"/>
              <a:gd name="connsiteX4-97" fmla="*/ 0 w 9787990"/>
              <a:gd name="connsiteY4-98" fmla="*/ 2880175 h 2880175"/>
              <a:gd name="connsiteX0-99" fmla="*/ 0 w 9787990"/>
              <a:gd name="connsiteY0-100" fmla="*/ 2880175 h 2880175"/>
              <a:gd name="connsiteX1-101" fmla="*/ 4434406 w 9787990"/>
              <a:gd name="connsiteY1-102" fmla="*/ 446193 h 2880175"/>
              <a:gd name="connsiteX2-103" fmla="*/ 8748932 w 9787990"/>
              <a:gd name="connsiteY2-104" fmla="*/ 386177 h 2880175"/>
              <a:gd name="connsiteX3-105" fmla="*/ 9787990 w 9787990"/>
              <a:gd name="connsiteY3-106" fmla="*/ 2796613 h 2880175"/>
              <a:gd name="connsiteX4-107" fmla="*/ 0 w 9787990"/>
              <a:gd name="connsiteY4-108" fmla="*/ 2880175 h 2880175"/>
              <a:gd name="connsiteX0-109" fmla="*/ 0 w 9787990"/>
              <a:gd name="connsiteY0-110" fmla="*/ 2880175 h 2880175"/>
              <a:gd name="connsiteX1-111" fmla="*/ 4434406 w 9787990"/>
              <a:gd name="connsiteY1-112" fmla="*/ 446193 h 2880175"/>
              <a:gd name="connsiteX2-113" fmla="*/ 8748932 w 9787990"/>
              <a:gd name="connsiteY2-114" fmla="*/ 386177 h 2880175"/>
              <a:gd name="connsiteX3-115" fmla="*/ 9787990 w 9787990"/>
              <a:gd name="connsiteY3-116" fmla="*/ 2796613 h 2880175"/>
              <a:gd name="connsiteX4-117" fmla="*/ 0 w 9787990"/>
              <a:gd name="connsiteY4-118" fmla="*/ 2880175 h 2880175"/>
              <a:gd name="connsiteX0-119" fmla="*/ 0 w 9787990"/>
              <a:gd name="connsiteY0-120" fmla="*/ 2840095 h 2840095"/>
              <a:gd name="connsiteX1-121" fmla="*/ 4434406 w 9787990"/>
              <a:gd name="connsiteY1-122" fmla="*/ 406113 h 2840095"/>
              <a:gd name="connsiteX2-123" fmla="*/ 8558432 w 9787990"/>
              <a:gd name="connsiteY2-124" fmla="*/ 441347 h 2840095"/>
              <a:gd name="connsiteX3-125" fmla="*/ 9787990 w 9787990"/>
              <a:gd name="connsiteY3-126" fmla="*/ 2756533 h 2840095"/>
              <a:gd name="connsiteX4-127" fmla="*/ 0 w 9787990"/>
              <a:gd name="connsiteY4-128" fmla="*/ 2840095 h 2840095"/>
              <a:gd name="connsiteX0-129" fmla="*/ 0 w 9787990"/>
              <a:gd name="connsiteY0-130" fmla="*/ 2840095 h 2840095"/>
              <a:gd name="connsiteX1-131" fmla="*/ 4434406 w 9787990"/>
              <a:gd name="connsiteY1-132" fmla="*/ 406113 h 2840095"/>
              <a:gd name="connsiteX2-133" fmla="*/ 8558432 w 9787990"/>
              <a:gd name="connsiteY2-134" fmla="*/ 441347 h 2840095"/>
              <a:gd name="connsiteX3-135" fmla="*/ 9787990 w 9787990"/>
              <a:gd name="connsiteY3-136" fmla="*/ 2756533 h 2840095"/>
              <a:gd name="connsiteX4-137" fmla="*/ 0 w 9787990"/>
              <a:gd name="connsiteY4-138" fmla="*/ 2840095 h 284009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17" y="connsiteY4-18"/>
              </a:cxn>
            </a:cxnLst>
            <a:rect l="l" t="t" r="r" b="b"/>
            <a:pathLst>
              <a:path w="9787990" h="2840095">
                <a:moveTo>
                  <a:pt x="0" y="2840095"/>
                </a:moveTo>
                <a:cubicBezTo>
                  <a:pt x="1478135" y="2028768"/>
                  <a:pt x="2822921" y="1198390"/>
                  <a:pt x="4434406" y="406113"/>
                </a:cubicBezTo>
                <a:cubicBezTo>
                  <a:pt x="5815431" y="-280642"/>
                  <a:pt x="7044057" y="23202"/>
                  <a:pt x="8558432" y="441347"/>
                </a:cubicBezTo>
                <a:cubicBezTo>
                  <a:pt x="9590585" y="1111476"/>
                  <a:pt x="9746437" y="2010204"/>
                  <a:pt x="9787990" y="2756533"/>
                </a:cubicBezTo>
                <a:cubicBezTo>
                  <a:pt x="6633277" y="2847887"/>
                  <a:pt x="4831113" y="2710641"/>
                  <a:pt x="0" y="2840095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  <a:alpha val="9000"/>
            </a:schemeClr>
          </a:solidFill>
          <a:ln w="81537" cap="flat">
            <a:noFill/>
            <a:prstDash val="solid"/>
            <a:miter/>
          </a:ln>
          <a:effectLst>
            <a:glow>
              <a:schemeClr val="accent1">
                <a:lumMod val="60000"/>
                <a:lumOff val="40000"/>
              </a:schemeClr>
            </a:glow>
            <a:softEdge rad="444500"/>
          </a:effectLst>
        </p:spPr>
        <p:txBody>
          <a:bodyPr rtlCol="0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68245"/>
            <a:ext cx="12192000" cy="441007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 userDrawn="1">
            <p:ph type="ctrTitle" hasCustomPrompt="1"/>
            <p:custDataLst>
              <p:tags r:id="rId7"/>
            </p:custDataLst>
          </p:nvPr>
        </p:nvSpPr>
        <p:spPr>
          <a:xfrm>
            <a:off x="1028700" y="598536"/>
            <a:ext cx="9239250" cy="2799325"/>
          </a:xfrm>
        </p:spPr>
        <p:txBody>
          <a:bodyPr anchor="b"/>
          <a:lstStyle>
            <a:lvl1pPr algn="l">
              <a:lnSpc>
                <a:spcPct val="100000"/>
              </a:lnSpc>
              <a:defRPr sz="6000">
                <a:latin typeface="+mj-lt"/>
                <a:sym typeface="Arial" panose="020B0604020202020204" pitchFamily="34" charset="0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署名占位符 10"/>
          <p:cNvSpPr>
            <a:spLocks noGrp="1"/>
          </p:cNvSpPr>
          <p:nvPr userDrawn="1">
            <p:ph type="body" sz="quarter" idx="17" hasCustomPrompt="1"/>
            <p:custDataLst>
              <p:tags r:id="rId11"/>
            </p:custDataLst>
          </p:nvPr>
        </p:nvSpPr>
        <p:spPr>
          <a:xfrm>
            <a:off x="1028700" y="4096935"/>
            <a:ext cx="7143750" cy="1225776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latin typeface="+mn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696000" y="394405"/>
            <a:ext cx="10800000" cy="792000"/>
          </a:xfrm>
        </p:spPr>
        <p:txBody>
          <a:bodyPr lIns="0" tIns="0" rIns="0" bIns="0"/>
          <a:lstStyle>
            <a:lvl1pPr algn="ctr" fontAlgn="base">
              <a:defRPr sz="3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3717925"/>
            <a:ext cx="10943167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4940300"/>
            <a:ext cx="10949517" cy="981075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40AF32D-10BE-4790-B7AC-2A24A0EA4461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 Area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F26B5-172A-4DC2-B0B7-181CFC56B8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 Area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F26B5-172A-4DC2-B0B7-181CFC56B87C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图片 8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alphaModFix amt="24000"/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0"/>
            <a:ext cx="896302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8963025" cy="6858000"/>
          </a:xfrm>
          <a:prstGeom prst="rect">
            <a:avLst/>
          </a:prstGeom>
        </p:spPr>
      </p:pic>
      <p:sp>
        <p:nvSpPr>
          <p:cNvPr id="17" name="任意多边形: 形状 16"/>
          <p:cNvSpPr/>
          <p:nvPr userDrawn="1">
            <p:custDataLst>
              <p:tags r:id="rId3"/>
            </p:custDataLst>
          </p:nvPr>
        </p:nvSpPr>
        <p:spPr>
          <a:xfrm>
            <a:off x="6146" y="1321249"/>
            <a:ext cx="6902245" cy="5536751"/>
          </a:xfrm>
          <a:custGeom>
            <a:avLst/>
            <a:gdLst>
              <a:gd name="connsiteX0" fmla="*/ 0 w 6411247"/>
              <a:gd name="connsiteY0" fmla="*/ 0 h 5212988"/>
              <a:gd name="connsiteX1" fmla="*/ 3539613 w 6411247"/>
              <a:gd name="connsiteY1" fmla="*/ 0 h 5212988"/>
              <a:gd name="connsiteX2" fmla="*/ 3539613 w 6411247"/>
              <a:gd name="connsiteY2" fmla="*/ 129392 h 5212988"/>
              <a:gd name="connsiteX3" fmla="*/ 3768950 w 6411247"/>
              <a:gd name="connsiteY3" fmla="*/ 139399 h 5212988"/>
              <a:gd name="connsiteX4" fmla="*/ 6411247 w 6411247"/>
              <a:gd name="connsiteY4" fmla="*/ 2669628 h 5212988"/>
              <a:gd name="connsiteX5" fmla="*/ 3768950 w 6411247"/>
              <a:gd name="connsiteY5" fmla="*/ 5199857 h 5212988"/>
              <a:gd name="connsiteX6" fmla="*/ 3539613 w 6411247"/>
              <a:gd name="connsiteY6" fmla="*/ 5209864 h 5212988"/>
              <a:gd name="connsiteX7" fmla="*/ 3539613 w 6411247"/>
              <a:gd name="connsiteY7" fmla="*/ 5212988 h 5212988"/>
              <a:gd name="connsiteX8" fmla="*/ 3468022 w 6411247"/>
              <a:gd name="connsiteY8" fmla="*/ 5212988 h 5212988"/>
              <a:gd name="connsiteX9" fmla="*/ 0 w 6411247"/>
              <a:gd name="connsiteY9" fmla="*/ 5212988 h 5212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11247" h="5212988">
                <a:moveTo>
                  <a:pt x="0" y="0"/>
                </a:moveTo>
                <a:lnTo>
                  <a:pt x="3539613" y="0"/>
                </a:lnTo>
                <a:lnTo>
                  <a:pt x="3539613" y="129392"/>
                </a:lnTo>
                <a:lnTo>
                  <a:pt x="3768950" y="139399"/>
                </a:lnTo>
                <a:cubicBezTo>
                  <a:pt x="5253089" y="269645"/>
                  <a:pt x="6411247" y="1352760"/>
                  <a:pt x="6411247" y="2669628"/>
                </a:cubicBezTo>
                <a:cubicBezTo>
                  <a:pt x="6411247" y="3986496"/>
                  <a:pt x="5253089" y="5069612"/>
                  <a:pt x="3768950" y="5199857"/>
                </a:cubicBezTo>
                <a:lnTo>
                  <a:pt x="3539613" y="5209864"/>
                </a:lnTo>
                <a:lnTo>
                  <a:pt x="3539613" y="5212988"/>
                </a:lnTo>
                <a:lnTo>
                  <a:pt x="3468022" y="5212988"/>
                </a:lnTo>
                <a:lnTo>
                  <a:pt x="0" y="5212988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60000"/>
                  <a:lumOff val="40000"/>
                  <a:alpha val="0"/>
                </a:schemeClr>
              </a:gs>
              <a:gs pos="0">
                <a:schemeClr val="accent1">
                  <a:lumMod val="60000"/>
                  <a:lumOff val="40000"/>
                  <a:alpha val="13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4826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8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8963025" cy="6858000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 Area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F26B5-172A-4DC2-B0B7-181CFC56B8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 Area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F26B5-172A-4DC2-B0B7-181CFC56B8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 Area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F26B5-172A-4DC2-B0B7-181CFC56B8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 Area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F26B5-172A-4DC2-B0B7-181CFC56B8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97D7747-D9D0-4222-AE01-C647B9939E3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97D7747-D9D0-4222-AE01-C647B9939E3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97D7747-D9D0-4222-AE01-C647B9939E3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97D7747-D9D0-4222-AE01-C647B9939E3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14.xml"/><Relationship Id="rId21" Type="http://schemas.openxmlformats.org/officeDocument/2006/relationships/tags" Target="../tags/tag9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4.xml"/><Relationship Id="rId20" Type="http://schemas.openxmlformats.org/officeDocument/2006/relationships/tags" Target="../tags/tag8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21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2.xml"/><Relationship Id="rId22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18" Type="http://schemas.openxmlformats.org/officeDocument/2006/relationships/tags" Target="../tags/tag83.xml"/><Relationship Id="rId26" Type="http://schemas.openxmlformats.org/officeDocument/2006/relationships/image" Target="../media/image10.png"/><Relationship Id="rId3" Type="http://schemas.openxmlformats.org/officeDocument/2006/relationships/slideLayout" Target="../slideLayouts/slideLayout25.xml"/><Relationship Id="rId21" Type="http://schemas.openxmlformats.org/officeDocument/2006/relationships/tags" Target="../tags/tag86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ags" Target="../tags/tag82.xml"/><Relationship Id="rId25" Type="http://schemas.microsoft.com/office/2007/relationships/hdphoto" Target="../media/hdphoto2.wdp"/><Relationship Id="rId2" Type="http://schemas.openxmlformats.org/officeDocument/2006/relationships/slideLayout" Target="../slideLayouts/slideLayout24.xml"/><Relationship Id="rId16" Type="http://schemas.openxmlformats.org/officeDocument/2006/relationships/tags" Target="../tags/tag81.xml"/><Relationship Id="rId20" Type="http://schemas.openxmlformats.org/officeDocument/2006/relationships/tags" Target="../tags/tag85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image" Target="../media/image9.png"/><Relationship Id="rId5" Type="http://schemas.openxmlformats.org/officeDocument/2006/relationships/slideLayout" Target="../slideLayouts/slideLayout27.xml"/><Relationship Id="rId15" Type="http://schemas.openxmlformats.org/officeDocument/2006/relationships/tags" Target="../tags/tag80.xml"/><Relationship Id="rId23" Type="http://schemas.openxmlformats.org/officeDocument/2006/relationships/tags" Target="../tags/tag88.xml"/><Relationship Id="rId10" Type="http://schemas.openxmlformats.org/officeDocument/2006/relationships/slideLayout" Target="../slideLayouts/slideLayout32.xml"/><Relationship Id="rId19" Type="http://schemas.openxmlformats.org/officeDocument/2006/relationships/tags" Target="../tags/tag84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79.xml"/><Relationship Id="rId22" Type="http://schemas.openxmlformats.org/officeDocument/2006/relationships/tags" Target="../tags/tag8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ags" Target="../tags/tag167.xml"/><Relationship Id="rId18" Type="http://schemas.openxmlformats.org/officeDocument/2006/relationships/tags" Target="../tags/tag172.xml"/><Relationship Id="rId26" Type="http://schemas.openxmlformats.org/officeDocument/2006/relationships/image" Target="../media/image10.png"/><Relationship Id="rId3" Type="http://schemas.openxmlformats.org/officeDocument/2006/relationships/slideLayout" Target="../slideLayouts/slideLayout37.xml"/><Relationship Id="rId21" Type="http://schemas.openxmlformats.org/officeDocument/2006/relationships/tags" Target="../tags/tag175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17" Type="http://schemas.openxmlformats.org/officeDocument/2006/relationships/tags" Target="../tags/tag171.xml"/><Relationship Id="rId25" Type="http://schemas.microsoft.com/office/2007/relationships/hdphoto" Target="../media/hdphoto2.wdp"/><Relationship Id="rId2" Type="http://schemas.openxmlformats.org/officeDocument/2006/relationships/slideLayout" Target="../slideLayouts/slideLayout36.xml"/><Relationship Id="rId16" Type="http://schemas.openxmlformats.org/officeDocument/2006/relationships/tags" Target="../tags/tag170.xml"/><Relationship Id="rId20" Type="http://schemas.openxmlformats.org/officeDocument/2006/relationships/tags" Target="../tags/tag174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image" Target="../media/image9.png"/><Relationship Id="rId5" Type="http://schemas.openxmlformats.org/officeDocument/2006/relationships/slideLayout" Target="../slideLayouts/slideLayout39.xml"/><Relationship Id="rId15" Type="http://schemas.openxmlformats.org/officeDocument/2006/relationships/tags" Target="../tags/tag169.xml"/><Relationship Id="rId23" Type="http://schemas.openxmlformats.org/officeDocument/2006/relationships/image" Target="../media/image17.jpeg"/><Relationship Id="rId10" Type="http://schemas.openxmlformats.org/officeDocument/2006/relationships/slideLayout" Target="../slideLayouts/slideLayout44.xml"/><Relationship Id="rId19" Type="http://schemas.openxmlformats.org/officeDocument/2006/relationships/tags" Target="../tags/tag173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tags" Target="../tags/tag168.xml"/><Relationship Id="rId22" Type="http://schemas.openxmlformats.org/officeDocument/2006/relationships/tags" Target="../tags/tag1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5"/>
            </p:custDataLst>
          </p:nvPr>
        </p:nvPicPr>
        <p:blipFill>
          <a:blip r:embed="rId22">
            <a:alphaModFix amt="47000"/>
            <a:duotone>
              <a:prstClr val="black"/>
              <a:schemeClr val="bg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2950" cy="6858000"/>
          </a:xfrm>
          <a:prstGeom prst="rect">
            <a:avLst/>
          </a:prstGeom>
        </p:spPr>
      </p:pic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16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Date Area</a:t>
            </a:r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18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2" name="KSO_TEMPLATE" hidden="1"/>
          <p:cNvSpPr/>
          <p:nvPr userDrawn="1"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kumimoji="0" lang="en-US" sz="3200" b="0" i="0" u="none" strike="noStrike" kern="1200" cap="none" spc="0" normalizeH="0" baseline="0" dirty="0" smtClean="0">
          <a:solidFill>
            <a:srgbClr val="253A3F"/>
          </a:solidFill>
          <a:uFillTx/>
          <a:latin typeface="Arial" panose="020B0604020202020204" pitchFamily="34" charset="0"/>
          <a:sym typeface="Arial" panose="020B0604020202020204" pitchFamily="34" charset="0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0" normalizeH="0" baseline="0">
          <a:solidFill>
            <a:srgbClr val="253A3F"/>
          </a:solidFill>
          <a:uFillTx/>
          <a:latin typeface="Arial" panose="020B0604020202020204" pitchFamily="34" charset="0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rgbClr val="253A3F"/>
          </a:solidFill>
          <a:uFillTx/>
          <a:latin typeface="+mn-lt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rgbClr val="253A3F"/>
          </a:solidFill>
          <a:uFillTx/>
          <a:latin typeface="+mn-lt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rgbClr val="253A3F"/>
          </a:solidFill>
          <a:uFillTx/>
          <a:latin typeface="+mn-lt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rgbClr val="253A3F"/>
          </a:solidFill>
          <a:uFillTx/>
          <a:latin typeface="+mn-lt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4"/>
            </p:custDataLst>
          </p:nvPr>
        </p:nvSpPr>
        <p:spPr>
          <a:xfrm>
            <a:off x="3175" y="-635"/>
            <a:ext cx="12188825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18000"/>
                </a:schemeClr>
              </a:gs>
              <a:gs pos="100000">
                <a:schemeClr val="accent1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5"/>
            </p:custDataLst>
          </p:nvPr>
        </p:nvPicPr>
        <p:blipFill>
          <a:blip r:embed="rId24">
            <a:alphaModFix amt="80000"/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02710" y="-5186"/>
            <a:ext cx="5097893" cy="1190836"/>
          </a:xfrm>
          <a:prstGeom prst="rect">
            <a:avLst/>
          </a:prstGeom>
        </p:spPr>
      </p:pic>
      <p:sp>
        <p:nvSpPr>
          <p:cNvPr id="12" name="图形 21"/>
          <p:cNvSpPr/>
          <p:nvPr userDrawn="1">
            <p:custDataLst>
              <p:tags r:id="rId16"/>
            </p:custDataLst>
          </p:nvPr>
        </p:nvSpPr>
        <p:spPr>
          <a:xfrm flipV="1">
            <a:off x="7798584" y="-171480"/>
            <a:ext cx="3997108" cy="1187541"/>
          </a:xfrm>
          <a:custGeom>
            <a:avLst/>
            <a:gdLst>
              <a:gd name="connsiteX0" fmla="*/ 0 w 9464139"/>
              <a:gd name="connsiteY0" fmla="*/ 3103598 h 3103598"/>
              <a:gd name="connsiteX1" fmla="*/ 3653356 w 9464139"/>
              <a:gd name="connsiteY1" fmla="*/ 136216 h 3103598"/>
              <a:gd name="connsiteX2" fmla="*/ 8901332 w 9464139"/>
              <a:gd name="connsiteY2" fmla="*/ 0 h 3103598"/>
              <a:gd name="connsiteX3" fmla="*/ 9464140 w 9464139"/>
              <a:gd name="connsiteY3" fmla="*/ 2829536 h 3103598"/>
              <a:gd name="connsiteX0-1" fmla="*/ 0 w 7311490"/>
              <a:gd name="connsiteY0-2" fmla="*/ 1770098 h 2834342"/>
              <a:gd name="connsiteX1-3" fmla="*/ 1500706 w 7311490"/>
              <a:gd name="connsiteY1-4" fmla="*/ 136216 h 2834342"/>
              <a:gd name="connsiteX2-5" fmla="*/ 6748682 w 7311490"/>
              <a:gd name="connsiteY2-6" fmla="*/ 0 h 2834342"/>
              <a:gd name="connsiteX3-7" fmla="*/ 7311490 w 7311490"/>
              <a:gd name="connsiteY3-8" fmla="*/ 2829536 h 2834342"/>
              <a:gd name="connsiteX4" fmla="*/ 0 w 7311490"/>
              <a:gd name="connsiteY4" fmla="*/ 1770098 h 2834342"/>
              <a:gd name="connsiteX0-9" fmla="*/ 0 w 9997540"/>
              <a:gd name="connsiteY0-10" fmla="*/ 2874998 h 2874998"/>
              <a:gd name="connsiteX1-11" fmla="*/ 4186756 w 9997540"/>
              <a:gd name="connsiteY1-12" fmla="*/ 136216 h 2874998"/>
              <a:gd name="connsiteX2-13" fmla="*/ 9434732 w 9997540"/>
              <a:gd name="connsiteY2-14" fmla="*/ 0 h 2874998"/>
              <a:gd name="connsiteX3-15" fmla="*/ 9997540 w 9997540"/>
              <a:gd name="connsiteY3-16" fmla="*/ 2829536 h 2874998"/>
              <a:gd name="connsiteX4-17" fmla="*/ 0 w 9997540"/>
              <a:gd name="connsiteY4-18" fmla="*/ 2874998 h 2874998"/>
              <a:gd name="connsiteX0-19" fmla="*/ 0 w 9997540"/>
              <a:gd name="connsiteY0-20" fmla="*/ 2874998 h 2874998"/>
              <a:gd name="connsiteX1-21" fmla="*/ 4186756 w 9997540"/>
              <a:gd name="connsiteY1-22" fmla="*/ 136216 h 2874998"/>
              <a:gd name="connsiteX2-23" fmla="*/ 9434732 w 9997540"/>
              <a:gd name="connsiteY2-24" fmla="*/ 0 h 2874998"/>
              <a:gd name="connsiteX3-25" fmla="*/ 9997540 w 9997540"/>
              <a:gd name="connsiteY3-26" fmla="*/ 2829536 h 2874998"/>
              <a:gd name="connsiteX4-27" fmla="*/ 0 w 9997540"/>
              <a:gd name="connsiteY4-28" fmla="*/ 2874998 h 2874998"/>
              <a:gd name="connsiteX0-29" fmla="*/ 0 w 9787990"/>
              <a:gd name="connsiteY0-30" fmla="*/ 2874998 h 2874998"/>
              <a:gd name="connsiteX1-31" fmla="*/ 4186756 w 9787990"/>
              <a:gd name="connsiteY1-32" fmla="*/ 136216 h 2874998"/>
              <a:gd name="connsiteX2-33" fmla="*/ 9434732 w 9787990"/>
              <a:gd name="connsiteY2-34" fmla="*/ 0 h 2874998"/>
              <a:gd name="connsiteX3-35" fmla="*/ 9787990 w 9787990"/>
              <a:gd name="connsiteY3-36" fmla="*/ 2791436 h 2874998"/>
              <a:gd name="connsiteX4-37" fmla="*/ 0 w 9787990"/>
              <a:gd name="connsiteY4-38" fmla="*/ 2874998 h 2874998"/>
              <a:gd name="connsiteX0-39" fmla="*/ 0 w 9787990"/>
              <a:gd name="connsiteY0-40" fmla="*/ 2738782 h 2738782"/>
              <a:gd name="connsiteX1-41" fmla="*/ 4186756 w 9787990"/>
              <a:gd name="connsiteY1-42" fmla="*/ 0 h 2738782"/>
              <a:gd name="connsiteX2-43" fmla="*/ 9301382 w 9787990"/>
              <a:gd name="connsiteY2-44" fmla="*/ 35234 h 2738782"/>
              <a:gd name="connsiteX3-45" fmla="*/ 9787990 w 9787990"/>
              <a:gd name="connsiteY3-46" fmla="*/ 2655220 h 2738782"/>
              <a:gd name="connsiteX4-47" fmla="*/ 0 w 9787990"/>
              <a:gd name="connsiteY4-48" fmla="*/ 2738782 h 2738782"/>
              <a:gd name="connsiteX0-49" fmla="*/ 0 w 9787990"/>
              <a:gd name="connsiteY0-50" fmla="*/ 2703548 h 2703548"/>
              <a:gd name="connsiteX1-51" fmla="*/ 4434406 w 9787990"/>
              <a:gd name="connsiteY1-52" fmla="*/ 269566 h 2703548"/>
              <a:gd name="connsiteX2-53" fmla="*/ 9301382 w 9787990"/>
              <a:gd name="connsiteY2-54" fmla="*/ 0 h 2703548"/>
              <a:gd name="connsiteX3-55" fmla="*/ 9787990 w 9787990"/>
              <a:gd name="connsiteY3-56" fmla="*/ 2619986 h 2703548"/>
              <a:gd name="connsiteX4-57" fmla="*/ 0 w 9787990"/>
              <a:gd name="connsiteY4-58" fmla="*/ 2703548 h 2703548"/>
              <a:gd name="connsiteX0-59" fmla="*/ 0 w 9787990"/>
              <a:gd name="connsiteY0-60" fmla="*/ 2493998 h 2493998"/>
              <a:gd name="connsiteX1-61" fmla="*/ 4434406 w 9787990"/>
              <a:gd name="connsiteY1-62" fmla="*/ 60016 h 2493998"/>
              <a:gd name="connsiteX2-63" fmla="*/ 8748932 w 9787990"/>
              <a:gd name="connsiteY2-64" fmla="*/ 0 h 2493998"/>
              <a:gd name="connsiteX3-65" fmla="*/ 9787990 w 9787990"/>
              <a:gd name="connsiteY3-66" fmla="*/ 2410436 h 2493998"/>
              <a:gd name="connsiteX4-67" fmla="*/ 0 w 9787990"/>
              <a:gd name="connsiteY4-68" fmla="*/ 2493998 h 2493998"/>
              <a:gd name="connsiteX0-69" fmla="*/ 0 w 9787990"/>
              <a:gd name="connsiteY0-70" fmla="*/ 2669396 h 2669396"/>
              <a:gd name="connsiteX1-71" fmla="*/ 4434406 w 9787990"/>
              <a:gd name="connsiteY1-72" fmla="*/ 235414 h 2669396"/>
              <a:gd name="connsiteX2-73" fmla="*/ 8748932 w 9787990"/>
              <a:gd name="connsiteY2-74" fmla="*/ 175398 h 2669396"/>
              <a:gd name="connsiteX3-75" fmla="*/ 9787990 w 9787990"/>
              <a:gd name="connsiteY3-76" fmla="*/ 2585834 h 2669396"/>
              <a:gd name="connsiteX4-77" fmla="*/ 0 w 9787990"/>
              <a:gd name="connsiteY4-78" fmla="*/ 2669396 h 2669396"/>
              <a:gd name="connsiteX0-79" fmla="*/ 0 w 9787990"/>
              <a:gd name="connsiteY0-80" fmla="*/ 2669396 h 2669396"/>
              <a:gd name="connsiteX1-81" fmla="*/ 4434406 w 9787990"/>
              <a:gd name="connsiteY1-82" fmla="*/ 235414 h 2669396"/>
              <a:gd name="connsiteX2-83" fmla="*/ 8748932 w 9787990"/>
              <a:gd name="connsiteY2-84" fmla="*/ 175398 h 2669396"/>
              <a:gd name="connsiteX3-85" fmla="*/ 9787990 w 9787990"/>
              <a:gd name="connsiteY3-86" fmla="*/ 2585834 h 2669396"/>
              <a:gd name="connsiteX4-87" fmla="*/ 0 w 9787990"/>
              <a:gd name="connsiteY4-88" fmla="*/ 2669396 h 2669396"/>
              <a:gd name="connsiteX0-89" fmla="*/ 0 w 9787990"/>
              <a:gd name="connsiteY0-90" fmla="*/ 2880175 h 2880175"/>
              <a:gd name="connsiteX1-91" fmla="*/ 4434406 w 9787990"/>
              <a:gd name="connsiteY1-92" fmla="*/ 446193 h 2880175"/>
              <a:gd name="connsiteX2-93" fmla="*/ 8748932 w 9787990"/>
              <a:gd name="connsiteY2-94" fmla="*/ 386177 h 2880175"/>
              <a:gd name="connsiteX3-95" fmla="*/ 9787990 w 9787990"/>
              <a:gd name="connsiteY3-96" fmla="*/ 2796613 h 2880175"/>
              <a:gd name="connsiteX4-97" fmla="*/ 0 w 9787990"/>
              <a:gd name="connsiteY4-98" fmla="*/ 2880175 h 2880175"/>
              <a:gd name="connsiteX0-99" fmla="*/ 0 w 9787990"/>
              <a:gd name="connsiteY0-100" fmla="*/ 2880175 h 2880175"/>
              <a:gd name="connsiteX1-101" fmla="*/ 4434406 w 9787990"/>
              <a:gd name="connsiteY1-102" fmla="*/ 446193 h 2880175"/>
              <a:gd name="connsiteX2-103" fmla="*/ 8748932 w 9787990"/>
              <a:gd name="connsiteY2-104" fmla="*/ 386177 h 2880175"/>
              <a:gd name="connsiteX3-105" fmla="*/ 9787990 w 9787990"/>
              <a:gd name="connsiteY3-106" fmla="*/ 2796613 h 2880175"/>
              <a:gd name="connsiteX4-107" fmla="*/ 0 w 9787990"/>
              <a:gd name="connsiteY4-108" fmla="*/ 2880175 h 2880175"/>
              <a:gd name="connsiteX0-109" fmla="*/ 0 w 9787990"/>
              <a:gd name="connsiteY0-110" fmla="*/ 2880175 h 2880175"/>
              <a:gd name="connsiteX1-111" fmla="*/ 4434406 w 9787990"/>
              <a:gd name="connsiteY1-112" fmla="*/ 446193 h 2880175"/>
              <a:gd name="connsiteX2-113" fmla="*/ 8748932 w 9787990"/>
              <a:gd name="connsiteY2-114" fmla="*/ 386177 h 2880175"/>
              <a:gd name="connsiteX3-115" fmla="*/ 9787990 w 9787990"/>
              <a:gd name="connsiteY3-116" fmla="*/ 2796613 h 2880175"/>
              <a:gd name="connsiteX4-117" fmla="*/ 0 w 9787990"/>
              <a:gd name="connsiteY4-118" fmla="*/ 2880175 h 2880175"/>
              <a:gd name="connsiteX0-119" fmla="*/ 0 w 9787990"/>
              <a:gd name="connsiteY0-120" fmla="*/ 2840095 h 2840095"/>
              <a:gd name="connsiteX1-121" fmla="*/ 4434406 w 9787990"/>
              <a:gd name="connsiteY1-122" fmla="*/ 406113 h 2840095"/>
              <a:gd name="connsiteX2-123" fmla="*/ 8558432 w 9787990"/>
              <a:gd name="connsiteY2-124" fmla="*/ 441347 h 2840095"/>
              <a:gd name="connsiteX3-125" fmla="*/ 9787990 w 9787990"/>
              <a:gd name="connsiteY3-126" fmla="*/ 2756533 h 2840095"/>
              <a:gd name="connsiteX4-127" fmla="*/ 0 w 9787990"/>
              <a:gd name="connsiteY4-128" fmla="*/ 2840095 h 2840095"/>
              <a:gd name="connsiteX0-129" fmla="*/ 0 w 9787990"/>
              <a:gd name="connsiteY0-130" fmla="*/ 2840095 h 2840095"/>
              <a:gd name="connsiteX1-131" fmla="*/ 4434406 w 9787990"/>
              <a:gd name="connsiteY1-132" fmla="*/ 406113 h 2840095"/>
              <a:gd name="connsiteX2-133" fmla="*/ 8558432 w 9787990"/>
              <a:gd name="connsiteY2-134" fmla="*/ 441347 h 2840095"/>
              <a:gd name="connsiteX3-135" fmla="*/ 9787990 w 9787990"/>
              <a:gd name="connsiteY3-136" fmla="*/ 2756533 h 2840095"/>
              <a:gd name="connsiteX4-137" fmla="*/ 0 w 9787990"/>
              <a:gd name="connsiteY4-138" fmla="*/ 2840095 h 284009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17" y="connsiteY4-18"/>
              </a:cxn>
            </a:cxnLst>
            <a:rect l="l" t="t" r="r" b="b"/>
            <a:pathLst>
              <a:path w="9787990" h="2840095">
                <a:moveTo>
                  <a:pt x="0" y="2840095"/>
                </a:moveTo>
                <a:cubicBezTo>
                  <a:pt x="1478135" y="2028768"/>
                  <a:pt x="2822921" y="1198390"/>
                  <a:pt x="4434406" y="406113"/>
                </a:cubicBezTo>
                <a:cubicBezTo>
                  <a:pt x="5815431" y="-280642"/>
                  <a:pt x="7044057" y="23202"/>
                  <a:pt x="8558432" y="441347"/>
                </a:cubicBezTo>
                <a:cubicBezTo>
                  <a:pt x="9590585" y="1111476"/>
                  <a:pt x="9746437" y="2010204"/>
                  <a:pt x="9787990" y="2756533"/>
                </a:cubicBezTo>
                <a:cubicBezTo>
                  <a:pt x="6633277" y="2847887"/>
                  <a:pt x="4831113" y="2710641"/>
                  <a:pt x="0" y="2840095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  <a:alpha val="9000"/>
            </a:schemeClr>
          </a:solidFill>
          <a:ln w="81537" cap="flat">
            <a:noFill/>
            <a:prstDash val="solid"/>
            <a:miter/>
          </a:ln>
          <a:effectLst>
            <a:glow>
              <a:schemeClr val="accent1">
                <a:lumMod val="60000"/>
                <a:lumOff val="40000"/>
              </a:schemeClr>
            </a:glow>
            <a:softEdge rad="444500"/>
          </a:effectLst>
        </p:spPr>
        <p:txBody>
          <a:bodyPr rtlCol="0" anchor="ctr"/>
          <a:lstStyle/>
          <a:p>
            <a:endParaRPr 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17"/>
            </p:custDataLst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516" y="-5186"/>
            <a:ext cx="5097893" cy="1190836"/>
          </a:xfrm>
          <a:prstGeom prst="rect">
            <a:avLst/>
          </a:prstGeom>
        </p:spPr>
      </p:pic>
      <p:sp>
        <p:nvSpPr>
          <p:cNvPr id="2" name="标题占位符 1"/>
          <p:cNvSpPr>
            <a:spLocks noGrp="1"/>
          </p:cNvSpPr>
          <p:nvPr userDrawn="1">
            <p:ph type="title"/>
            <p:custDataLst>
              <p:tags r:id="rId18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 userDrawn="1">
            <p:ph type="body" idx="1"/>
            <p:custDataLst>
              <p:tags r:id="rId19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2"/>
            <p:custDataLst>
              <p:tags r:id="rId20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3"/>
            <p:custDataLst>
              <p:tags r:id="rId21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4"/>
            <p:custDataLst>
              <p:tags r:id="rId22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KSO_TEMPLATE" hidden="1"/>
          <p:cNvSpPr/>
          <p:nvPr userDrawn="1">
            <p:custDataLst>
              <p:tags r:id="rId2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18000"/>
                </a:schemeClr>
              </a:gs>
              <a:gs pos="100000">
                <a:schemeClr val="accent1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2">
              <a:lumMod val="90000"/>
              <a:lumOff val="10000"/>
            </a:schemeClr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2">
              <a:lumMod val="90000"/>
              <a:lumOff val="10000"/>
            </a:schemeClr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2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2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200" kern="1200">
          <a:solidFill>
            <a:schemeClr val="tx2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r>
              <a:rPr lang="en-US"/>
              <a:t>Date Area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BE5F26B5-172A-4DC2-B0B7-181CFC56B87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矩形 7"/>
          <p:cNvSpPr/>
          <p:nvPr userDrawn="1">
            <p:custDataLst>
              <p:tags r:id="rId13"/>
            </p:custDataLst>
          </p:nvPr>
        </p:nvSpPr>
        <p:spPr>
          <a:xfrm>
            <a:off x="3175" y="-635"/>
            <a:ext cx="12188825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18000"/>
                </a:schemeClr>
              </a:gs>
              <a:gs pos="100000">
                <a:schemeClr val="accent1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4"/>
            </p:custDataLst>
          </p:nvPr>
        </p:nvPicPr>
        <p:blipFill>
          <a:blip r:embed="rId24">
            <a:alphaModFix amt="80000"/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02710" y="-5186"/>
            <a:ext cx="5097893" cy="1190836"/>
          </a:xfrm>
          <a:prstGeom prst="rect">
            <a:avLst/>
          </a:prstGeom>
        </p:spPr>
      </p:pic>
      <p:sp>
        <p:nvSpPr>
          <p:cNvPr id="12" name="图形 21"/>
          <p:cNvSpPr/>
          <p:nvPr userDrawn="1">
            <p:custDataLst>
              <p:tags r:id="rId15"/>
            </p:custDataLst>
          </p:nvPr>
        </p:nvSpPr>
        <p:spPr>
          <a:xfrm flipV="1">
            <a:off x="7798584" y="-171480"/>
            <a:ext cx="3997108" cy="1187541"/>
          </a:xfrm>
          <a:custGeom>
            <a:avLst/>
            <a:gdLst>
              <a:gd name="connsiteX0" fmla="*/ 0 w 9464139"/>
              <a:gd name="connsiteY0" fmla="*/ 3103598 h 3103598"/>
              <a:gd name="connsiteX1" fmla="*/ 3653356 w 9464139"/>
              <a:gd name="connsiteY1" fmla="*/ 136216 h 3103598"/>
              <a:gd name="connsiteX2" fmla="*/ 8901332 w 9464139"/>
              <a:gd name="connsiteY2" fmla="*/ 0 h 3103598"/>
              <a:gd name="connsiteX3" fmla="*/ 9464140 w 9464139"/>
              <a:gd name="connsiteY3" fmla="*/ 2829536 h 3103598"/>
              <a:gd name="connsiteX0-1" fmla="*/ 0 w 7311490"/>
              <a:gd name="connsiteY0-2" fmla="*/ 1770098 h 2834342"/>
              <a:gd name="connsiteX1-3" fmla="*/ 1500706 w 7311490"/>
              <a:gd name="connsiteY1-4" fmla="*/ 136216 h 2834342"/>
              <a:gd name="connsiteX2-5" fmla="*/ 6748682 w 7311490"/>
              <a:gd name="connsiteY2-6" fmla="*/ 0 h 2834342"/>
              <a:gd name="connsiteX3-7" fmla="*/ 7311490 w 7311490"/>
              <a:gd name="connsiteY3-8" fmla="*/ 2829536 h 2834342"/>
              <a:gd name="connsiteX4" fmla="*/ 0 w 7311490"/>
              <a:gd name="connsiteY4" fmla="*/ 1770098 h 2834342"/>
              <a:gd name="connsiteX0-9" fmla="*/ 0 w 9997540"/>
              <a:gd name="connsiteY0-10" fmla="*/ 2874998 h 2874998"/>
              <a:gd name="connsiteX1-11" fmla="*/ 4186756 w 9997540"/>
              <a:gd name="connsiteY1-12" fmla="*/ 136216 h 2874998"/>
              <a:gd name="connsiteX2-13" fmla="*/ 9434732 w 9997540"/>
              <a:gd name="connsiteY2-14" fmla="*/ 0 h 2874998"/>
              <a:gd name="connsiteX3-15" fmla="*/ 9997540 w 9997540"/>
              <a:gd name="connsiteY3-16" fmla="*/ 2829536 h 2874998"/>
              <a:gd name="connsiteX4-17" fmla="*/ 0 w 9997540"/>
              <a:gd name="connsiteY4-18" fmla="*/ 2874998 h 2874998"/>
              <a:gd name="connsiteX0-19" fmla="*/ 0 w 9997540"/>
              <a:gd name="connsiteY0-20" fmla="*/ 2874998 h 2874998"/>
              <a:gd name="connsiteX1-21" fmla="*/ 4186756 w 9997540"/>
              <a:gd name="connsiteY1-22" fmla="*/ 136216 h 2874998"/>
              <a:gd name="connsiteX2-23" fmla="*/ 9434732 w 9997540"/>
              <a:gd name="connsiteY2-24" fmla="*/ 0 h 2874998"/>
              <a:gd name="connsiteX3-25" fmla="*/ 9997540 w 9997540"/>
              <a:gd name="connsiteY3-26" fmla="*/ 2829536 h 2874998"/>
              <a:gd name="connsiteX4-27" fmla="*/ 0 w 9997540"/>
              <a:gd name="connsiteY4-28" fmla="*/ 2874998 h 2874998"/>
              <a:gd name="connsiteX0-29" fmla="*/ 0 w 9787990"/>
              <a:gd name="connsiteY0-30" fmla="*/ 2874998 h 2874998"/>
              <a:gd name="connsiteX1-31" fmla="*/ 4186756 w 9787990"/>
              <a:gd name="connsiteY1-32" fmla="*/ 136216 h 2874998"/>
              <a:gd name="connsiteX2-33" fmla="*/ 9434732 w 9787990"/>
              <a:gd name="connsiteY2-34" fmla="*/ 0 h 2874998"/>
              <a:gd name="connsiteX3-35" fmla="*/ 9787990 w 9787990"/>
              <a:gd name="connsiteY3-36" fmla="*/ 2791436 h 2874998"/>
              <a:gd name="connsiteX4-37" fmla="*/ 0 w 9787990"/>
              <a:gd name="connsiteY4-38" fmla="*/ 2874998 h 2874998"/>
              <a:gd name="connsiteX0-39" fmla="*/ 0 w 9787990"/>
              <a:gd name="connsiteY0-40" fmla="*/ 2738782 h 2738782"/>
              <a:gd name="connsiteX1-41" fmla="*/ 4186756 w 9787990"/>
              <a:gd name="connsiteY1-42" fmla="*/ 0 h 2738782"/>
              <a:gd name="connsiteX2-43" fmla="*/ 9301382 w 9787990"/>
              <a:gd name="connsiteY2-44" fmla="*/ 35234 h 2738782"/>
              <a:gd name="connsiteX3-45" fmla="*/ 9787990 w 9787990"/>
              <a:gd name="connsiteY3-46" fmla="*/ 2655220 h 2738782"/>
              <a:gd name="connsiteX4-47" fmla="*/ 0 w 9787990"/>
              <a:gd name="connsiteY4-48" fmla="*/ 2738782 h 2738782"/>
              <a:gd name="connsiteX0-49" fmla="*/ 0 w 9787990"/>
              <a:gd name="connsiteY0-50" fmla="*/ 2703548 h 2703548"/>
              <a:gd name="connsiteX1-51" fmla="*/ 4434406 w 9787990"/>
              <a:gd name="connsiteY1-52" fmla="*/ 269566 h 2703548"/>
              <a:gd name="connsiteX2-53" fmla="*/ 9301382 w 9787990"/>
              <a:gd name="connsiteY2-54" fmla="*/ 0 h 2703548"/>
              <a:gd name="connsiteX3-55" fmla="*/ 9787990 w 9787990"/>
              <a:gd name="connsiteY3-56" fmla="*/ 2619986 h 2703548"/>
              <a:gd name="connsiteX4-57" fmla="*/ 0 w 9787990"/>
              <a:gd name="connsiteY4-58" fmla="*/ 2703548 h 2703548"/>
              <a:gd name="connsiteX0-59" fmla="*/ 0 w 9787990"/>
              <a:gd name="connsiteY0-60" fmla="*/ 2493998 h 2493998"/>
              <a:gd name="connsiteX1-61" fmla="*/ 4434406 w 9787990"/>
              <a:gd name="connsiteY1-62" fmla="*/ 60016 h 2493998"/>
              <a:gd name="connsiteX2-63" fmla="*/ 8748932 w 9787990"/>
              <a:gd name="connsiteY2-64" fmla="*/ 0 h 2493998"/>
              <a:gd name="connsiteX3-65" fmla="*/ 9787990 w 9787990"/>
              <a:gd name="connsiteY3-66" fmla="*/ 2410436 h 2493998"/>
              <a:gd name="connsiteX4-67" fmla="*/ 0 w 9787990"/>
              <a:gd name="connsiteY4-68" fmla="*/ 2493998 h 2493998"/>
              <a:gd name="connsiteX0-69" fmla="*/ 0 w 9787990"/>
              <a:gd name="connsiteY0-70" fmla="*/ 2669396 h 2669396"/>
              <a:gd name="connsiteX1-71" fmla="*/ 4434406 w 9787990"/>
              <a:gd name="connsiteY1-72" fmla="*/ 235414 h 2669396"/>
              <a:gd name="connsiteX2-73" fmla="*/ 8748932 w 9787990"/>
              <a:gd name="connsiteY2-74" fmla="*/ 175398 h 2669396"/>
              <a:gd name="connsiteX3-75" fmla="*/ 9787990 w 9787990"/>
              <a:gd name="connsiteY3-76" fmla="*/ 2585834 h 2669396"/>
              <a:gd name="connsiteX4-77" fmla="*/ 0 w 9787990"/>
              <a:gd name="connsiteY4-78" fmla="*/ 2669396 h 2669396"/>
              <a:gd name="connsiteX0-79" fmla="*/ 0 w 9787990"/>
              <a:gd name="connsiteY0-80" fmla="*/ 2669396 h 2669396"/>
              <a:gd name="connsiteX1-81" fmla="*/ 4434406 w 9787990"/>
              <a:gd name="connsiteY1-82" fmla="*/ 235414 h 2669396"/>
              <a:gd name="connsiteX2-83" fmla="*/ 8748932 w 9787990"/>
              <a:gd name="connsiteY2-84" fmla="*/ 175398 h 2669396"/>
              <a:gd name="connsiteX3-85" fmla="*/ 9787990 w 9787990"/>
              <a:gd name="connsiteY3-86" fmla="*/ 2585834 h 2669396"/>
              <a:gd name="connsiteX4-87" fmla="*/ 0 w 9787990"/>
              <a:gd name="connsiteY4-88" fmla="*/ 2669396 h 2669396"/>
              <a:gd name="connsiteX0-89" fmla="*/ 0 w 9787990"/>
              <a:gd name="connsiteY0-90" fmla="*/ 2880175 h 2880175"/>
              <a:gd name="connsiteX1-91" fmla="*/ 4434406 w 9787990"/>
              <a:gd name="connsiteY1-92" fmla="*/ 446193 h 2880175"/>
              <a:gd name="connsiteX2-93" fmla="*/ 8748932 w 9787990"/>
              <a:gd name="connsiteY2-94" fmla="*/ 386177 h 2880175"/>
              <a:gd name="connsiteX3-95" fmla="*/ 9787990 w 9787990"/>
              <a:gd name="connsiteY3-96" fmla="*/ 2796613 h 2880175"/>
              <a:gd name="connsiteX4-97" fmla="*/ 0 w 9787990"/>
              <a:gd name="connsiteY4-98" fmla="*/ 2880175 h 2880175"/>
              <a:gd name="connsiteX0-99" fmla="*/ 0 w 9787990"/>
              <a:gd name="connsiteY0-100" fmla="*/ 2880175 h 2880175"/>
              <a:gd name="connsiteX1-101" fmla="*/ 4434406 w 9787990"/>
              <a:gd name="connsiteY1-102" fmla="*/ 446193 h 2880175"/>
              <a:gd name="connsiteX2-103" fmla="*/ 8748932 w 9787990"/>
              <a:gd name="connsiteY2-104" fmla="*/ 386177 h 2880175"/>
              <a:gd name="connsiteX3-105" fmla="*/ 9787990 w 9787990"/>
              <a:gd name="connsiteY3-106" fmla="*/ 2796613 h 2880175"/>
              <a:gd name="connsiteX4-107" fmla="*/ 0 w 9787990"/>
              <a:gd name="connsiteY4-108" fmla="*/ 2880175 h 2880175"/>
              <a:gd name="connsiteX0-109" fmla="*/ 0 w 9787990"/>
              <a:gd name="connsiteY0-110" fmla="*/ 2880175 h 2880175"/>
              <a:gd name="connsiteX1-111" fmla="*/ 4434406 w 9787990"/>
              <a:gd name="connsiteY1-112" fmla="*/ 446193 h 2880175"/>
              <a:gd name="connsiteX2-113" fmla="*/ 8748932 w 9787990"/>
              <a:gd name="connsiteY2-114" fmla="*/ 386177 h 2880175"/>
              <a:gd name="connsiteX3-115" fmla="*/ 9787990 w 9787990"/>
              <a:gd name="connsiteY3-116" fmla="*/ 2796613 h 2880175"/>
              <a:gd name="connsiteX4-117" fmla="*/ 0 w 9787990"/>
              <a:gd name="connsiteY4-118" fmla="*/ 2880175 h 2880175"/>
              <a:gd name="connsiteX0-119" fmla="*/ 0 w 9787990"/>
              <a:gd name="connsiteY0-120" fmla="*/ 2840095 h 2840095"/>
              <a:gd name="connsiteX1-121" fmla="*/ 4434406 w 9787990"/>
              <a:gd name="connsiteY1-122" fmla="*/ 406113 h 2840095"/>
              <a:gd name="connsiteX2-123" fmla="*/ 8558432 w 9787990"/>
              <a:gd name="connsiteY2-124" fmla="*/ 441347 h 2840095"/>
              <a:gd name="connsiteX3-125" fmla="*/ 9787990 w 9787990"/>
              <a:gd name="connsiteY3-126" fmla="*/ 2756533 h 2840095"/>
              <a:gd name="connsiteX4-127" fmla="*/ 0 w 9787990"/>
              <a:gd name="connsiteY4-128" fmla="*/ 2840095 h 2840095"/>
              <a:gd name="connsiteX0-129" fmla="*/ 0 w 9787990"/>
              <a:gd name="connsiteY0-130" fmla="*/ 2840095 h 2840095"/>
              <a:gd name="connsiteX1-131" fmla="*/ 4434406 w 9787990"/>
              <a:gd name="connsiteY1-132" fmla="*/ 406113 h 2840095"/>
              <a:gd name="connsiteX2-133" fmla="*/ 8558432 w 9787990"/>
              <a:gd name="connsiteY2-134" fmla="*/ 441347 h 2840095"/>
              <a:gd name="connsiteX3-135" fmla="*/ 9787990 w 9787990"/>
              <a:gd name="connsiteY3-136" fmla="*/ 2756533 h 2840095"/>
              <a:gd name="connsiteX4-137" fmla="*/ 0 w 9787990"/>
              <a:gd name="connsiteY4-138" fmla="*/ 2840095 h 284009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17" y="connsiteY4-18"/>
              </a:cxn>
            </a:cxnLst>
            <a:rect l="l" t="t" r="r" b="b"/>
            <a:pathLst>
              <a:path w="9787990" h="2840095">
                <a:moveTo>
                  <a:pt x="0" y="2840095"/>
                </a:moveTo>
                <a:cubicBezTo>
                  <a:pt x="1478135" y="2028768"/>
                  <a:pt x="2822921" y="1198390"/>
                  <a:pt x="4434406" y="406113"/>
                </a:cubicBezTo>
                <a:cubicBezTo>
                  <a:pt x="5815431" y="-280642"/>
                  <a:pt x="7044057" y="23202"/>
                  <a:pt x="8558432" y="441347"/>
                </a:cubicBezTo>
                <a:cubicBezTo>
                  <a:pt x="9590585" y="1111476"/>
                  <a:pt x="9746437" y="2010204"/>
                  <a:pt x="9787990" y="2756533"/>
                </a:cubicBezTo>
                <a:cubicBezTo>
                  <a:pt x="6633277" y="2847887"/>
                  <a:pt x="4831113" y="2710641"/>
                  <a:pt x="0" y="2840095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  <a:alpha val="9000"/>
            </a:schemeClr>
          </a:solidFill>
          <a:ln w="81537" cap="flat">
            <a:noFill/>
            <a:prstDash val="solid"/>
            <a:miter/>
          </a:ln>
          <a:effectLst>
            <a:glow>
              <a:schemeClr val="accent1">
                <a:lumMod val="60000"/>
                <a:lumOff val="40000"/>
              </a:schemeClr>
            </a:glow>
            <a:softEdge rad="444500"/>
          </a:effectLst>
        </p:spPr>
        <p:txBody>
          <a:bodyPr rtlCol="0" anchor="ctr"/>
          <a:lstStyle/>
          <a:p>
            <a:endParaRPr 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16"/>
            </p:custDataLst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516" y="-5186"/>
            <a:ext cx="5097893" cy="1190836"/>
          </a:xfrm>
          <a:prstGeom prst="rect">
            <a:avLst/>
          </a:prstGeom>
        </p:spPr>
      </p:pic>
      <p:sp>
        <p:nvSpPr>
          <p:cNvPr id="2" name="标题占位符 1"/>
          <p:cNvSpPr>
            <a:spLocks noGrp="1"/>
          </p:cNvSpPr>
          <p:nvPr userDrawn="1">
            <p:custDataLst>
              <p:tags r:id="rId17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 userDrawn="1">
            <p:custDataLst>
              <p:tags r:id="rId18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 userDrawn="1">
            <p:custDataLst>
              <p:tags r:id="rId19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</a:p>
        </p:txBody>
      </p:sp>
      <p:sp>
        <p:nvSpPr>
          <p:cNvPr id="5" name="页脚占位符 4"/>
          <p:cNvSpPr>
            <a:spLocks noGrp="1"/>
          </p:cNvSpPr>
          <p:nvPr userDrawn="1">
            <p:custDataLst>
              <p:tags r:id="rId20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 userDrawn="1">
            <p:custDataLst>
              <p:tags r:id="rId21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KSO_TEMPLATE" hidden="1"/>
          <p:cNvSpPr/>
          <p:nvPr userDrawn="1">
            <p:custDataLst>
              <p:tags r:id="rId22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18000"/>
                </a:schemeClr>
              </a:gs>
              <a:gs pos="100000">
                <a:schemeClr val="accent1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" Type="http://schemas.openxmlformats.org/officeDocument/2006/relationships/tags" Target="../tags/tag181.xml"/><Relationship Id="rId5" Type="http://schemas.openxmlformats.org/officeDocument/2006/relationships/slideLayout" Target="../slideLayouts/slideLayout23.xml"/><Relationship Id="rId4" Type="http://schemas.openxmlformats.org/officeDocument/2006/relationships/tags" Target="../tags/tag18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2" Type="http://schemas.microsoft.com/office/2007/relationships/media" Target="../media/media3.mp4"/><Relationship Id="rId1" Type="http://schemas.openxmlformats.org/officeDocument/2006/relationships/tags" Target="../tags/tag207.xml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4.xml"/><Relationship Id="rId1" Type="http://schemas.openxmlformats.org/officeDocument/2006/relationships/tags" Target="../tags/tag20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p3"/><Relationship Id="rId2" Type="http://schemas.microsoft.com/office/2007/relationships/media" Target="../media/media4.mp3"/><Relationship Id="rId1" Type="http://schemas.openxmlformats.org/officeDocument/2006/relationships/tags" Target="../tags/tag209.xml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4.xml"/><Relationship Id="rId1" Type="http://schemas.openxmlformats.org/officeDocument/2006/relationships/tags" Target="../tags/tag2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4.xml"/><Relationship Id="rId1" Type="http://schemas.openxmlformats.org/officeDocument/2006/relationships/tags" Target="../tags/tag2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p3"/><Relationship Id="rId2" Type="http://schemas.microsoft.com/office/2007/relationships/media" Target="../media/media4.mp3"/><Relationship Id="rId1" Type="http://schemas.openxmlformats.org/officeDocument/2006/relationships/tags" Target="../tags/tag212.xml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3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video" Target="../media/media6.mp4"/><Relationship Id="rId2" Type="http://schemas.microsoft.com/office/2007/relationships/media" Target="../media/media6.mp4"/><Relationship Id="rId1" Type="http://schemas.openxmlformats.org/officeDocument/2006/relationships/tags" Target="../tags/tag213.xml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3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4.xml"/><Relationship Id="rId1" Type="http://schemas.openxmlformats.org/officeDocument/2006/relationships/tags" Target="../tags/tag2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p3"/><Relationship Id="rId2" Type="http://schemas.microsoft.com/office/2007/relationships/media" Target="../media/media7.mp3"/><Relationship Id="rId1" Type="http://schemas.openxmlformats.org/officeDocument/2006/relationships/tags" Target="../tags/tag215.xml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4" Type="http://schemas.openxmlformats.org/officeDocument/2006/relationships/image" Target="../media/image19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4.xml"/><Relationship Id="rId1" Type="http://schemas.openxmlformats.org/officeDocument/2006/relationships/tags" Target="../tags/tag2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p3"/><Relationship Id="rId2" Type="http://schemas.microsoft.com/office/2007/relationships/media" Target="../media/media8.mp3"/><Relationship Id="rId1" Type="http://schemas.openxmlformats.org/officeDocument/2006/relationships/tags" Target="../tags/tag217.xml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3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25.png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6" Type="http://schemas.openxmlformats.org/officeDocument/2006/relationships/image" Target="../media/image19.jpeg"/><Relationship Id="rId5" Type="http://schemas.openxmlformats.org/officeDocument/2006/relationships/slideLayout" Target="../slideLayouts/slideLayout24.xml"/><Relationship Id="rId4" Type="http://schemas.openxmlformats.org/officeDocument/2006/relationships/audio" Target="../media/media2.mp3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4.xml"/><Relationship Id="rId1" Type="http://schemas.openxmlformats.org/officeDocument/2006/relationships/tags" Target="../tags/tag22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24.xml"/><Relationship Id="rId4" Type="http://schemas.openxmlformats.org/officeDocument/2006/relationships/video" Target="../media/media1.mp4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98.xml"/><Relationship Id="rId13" Type="http://schemas.openxmlformats.org/officeDocument/2006/relationships/tags" Target="../tags/tag203.xml"/><Relationship Id="rId18" Type="http://schemas.openxmlformats.org/officeDocument/2006/relationships/image" Target="../media/image24.png"/><Relationship Id="rId3" Type="http://schemas.openxmlformats.org/officeDocument/2006/relationships/tags" Target="../tags/tag193.xml"/><Relationship Id="rId7" Type="http://schemas.openxmlformats.org/officeDocument/2006/relationships/tags" Target="../tags/tag197.xml"/><Relationship Id="rId12" Type="http://schemas.openxmlformats.org/officeDocument/2006/relationships/tags" Target="../tags/tag202.xml"/><Relationship Id="rId17" Type="http://schemas.openxmlformats.org/officeDocument/2006/relationships/image" Target="../media/image23.jpeg"/><Relationship Id="rId2" Type="http://schemas.openxmlformats.org/officeDocument/2006/relationships/tags" Target="../tags/tag192.xml"/><Relationship Id="rId16" Type="http://schemas.openxmlformats.org/officeDocument/2006/relationships/image" Target="../media/image22.jpeg"/><Relationship Id="rId1" Type="http://schemas.openxmlformats.org/officeDocument/2006/relationships/tags" Target="../tags/tag191.xml"/><Relationship Id="rId6" Type="http://schemas.openxmlformats.org/officeDocument/2006/relationships/tags" Target="../tags/tag196.xml"/><Relationship Id="rId11" Type="http://schemas.openxmlformats.org/officeDocument/2006/relationships/tags" Target="../tags/tag201.xml"/><Relationship Id="rId5" Type="http://schemas.openxmlformats.org/officeDocument/2006/relationships/tags" Target="../tags/tag195.xml"/><Relationship Id="rId15" Type="http://schemas.openxmlformats.org/officeDocument/2006/relationships/notesSlide" Target="../notesSlides/notesSlide1.xml"/><Relationship Id="rId10" Type="http://schemas.openxmlformats.org/officeDocument/2006/relationships/tags" Target="../tags/tag200.xml"/><Relationship Id="rId4" Type="http://schemas.openxmlformats.org/officeDocument/2006/relationships/tags" Target="../tags/tag194.xml"/><Relationship Id="rId9" Type="http://schemas.openxmlformats.org/officeDocument/2006/relationships/tags" Target="../tags/tag199.xml"/><Relationship Id="rId14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0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p3"/><Relationship Id="rId2" Type="http://schemas.microsoft.com/office/2007/relationships/media" Target="../media/media2.mp3"/><Relationship Id="rId1" Type="http://schemas.openxmlformats.org/officeDocument/2006/relationships/tags" Target="../tags/tag205.xml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4.xml"/><Relationship Id="rId1" Type="http://schemas.openxmlformats.org/officeDocument/2006/relationships/tags" Target="../tags/tag20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标题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3716020" y="2014775"/>
            <a:ext cx="10096500" cy="1296750"/>
          </a:xfrm>
          <a:ln>
            <a:noFill/>
          </a:ln>
        </p:spPr>
        <p:txBody>
          <a:bodyPr wrap="square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Hoạt động</a:t>
            </a:r>
            <a:r>
              <a:rPr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: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Làm quen âm nhạc </a:t>
            </a:r>
            <a:br>
              <a:rPr lang="en-US"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</a:br>
            <a:r>
              <a:rPr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Chủ đề: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 Quê hương của bé</a:t>
            </a:r>
            <a:br>
              <a:rPr lang="en-US"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</a:br>
            <a:r>
              <a:rPr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Đề tài: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Dạy hát “ Quê hương tươi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đẹp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”</a:t>
            </a:r>
            <a:br>
              <a:rPr lang="en-US"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</a:b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 Nghe hát “Gà gáy”; </a:t>
            </a:r>
            <a:br>
              <a:rPr lang="en-US"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</a:b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 Trò chơi “ Vòng tròn tiết tấu”</a:t>
            </a:r>
            <a:br>
              <a:rPr lang="vi-VN" altLang="x-none"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</a:rPr>
            </a:br>
            <a:r>
              <a:rPr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Lứa tuổi: Trẻ 5 - 6 tuổi</a:t>
            </a:r>
            <a:br>
              <a:rPr lang="vi-VN" altLang="x-none"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</a:rPr>
            </a:br>
            <a:r>
              <a:rPr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Thời gian: 30 - 35 </a:t>
            </a:r>
            <a:r>
              <a:rPr sz="2400" dirty="0" err="1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phút</a:t>
            </a:r>
            <a:br>
              <a:rPr lang="vi-VN" altLang="x-none"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</a:rPr>
            </a:br>
            <a:r>
              <a:rPr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Ngày dạy: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6</a:t>
            </a:r>
            <a:r>
              <a:rPr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/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5</a:t>
            </a:r>
            <a:r>
              <a:rPr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/202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6</a:t>
            </a:r>
            <a:br>
              <a:rPr lang="vi-VN" altLang="x-none"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</a:rPr>
            </a:br>
            <a:r>
              <a:rPr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Người dạy: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H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Nũi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Mlô</a:t>
            </a:r>
            <a:endParaRPr lang="en-US" altLang="zh-CN" sz="2400" dirty="0">
              <a:solidFill>
                <a:schemeClr val="bg2">
                  <a:lumMod val="10000"/>
                </a:schemeClr>
              </a:solidFill>
              <a:latin typeface="Cambria" panose="02040503050406030204" charset="0"/>
              <a:cs typeface="Cambria" panose="02040503050406030204" charset="0"/>
              <a:sym typeface="+mn-ea"/>
            </a:endParaRPr>
          </a:p>
        </p:txBody>
      </p:sp>
      <p:sp>
        <p:nvSpPr>
          <p:cNvPr id="59" name="副标题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78205" y="1380490"/>
            <a:ext cx="10096500" cy="532130"/>
          </a:xfrm>
        </p:spPr>
        <p:txBody>
          <a:bodyPr wrap="square">
            <a:normAutofit/>
          </a:bodyPr>
          <a:lstStyle/>
          <a:p>
            <a:pPr algn="ctr"/>
            <a:r>
              <a:rPr lang="en-US" b="1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LĨNH VỰC PHÁT TRIỂN THẨM MĨ</a:t>
            </a:r>
          </a:p>
        </p:txBody>
      </p:sp>
      <p:sp>
        <p:nvSpPr>
          <p:cNvPr id="61" name="副标题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1282065" y="746125"/>
            <a:ext cx="10096500" cy="53213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TRƯỜNG MẪU GIÁO HOA CÚC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chemeClr val="bg2">
                    <a:lumMod val="10000"/>
                  </a:schemeClr>
                </a:solidFill>
                <a:latin typeface="Cambria" panose="02040503050406030204" charset="0"/>
                <a:cs typeface="Cambria" panose="02040503050406030204" charset="0"/>
                <a:sym typeface="+mn-ea"/>
              </a:rPr>
              <a:t> NĂM HỌC 2025-2026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Quà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5" y="635"/>
            <a:ext cx="12190730" cy="68573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311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130935" y="344170"/>
            <a:ext cx="9930130" cy="139954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CHƯƠNG TRÌNH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  </a:t>
            </a:r>
            <a:r>
              <a:rPr lang="en-US" sz="60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DU LỊCH VỀ CỘI NGUỒN </a:t>
            </a:r>
            <a:endParaRPr lang="en-US" sz="6000" b="1" spc="300" dirty="0">
              <a:solidFill>
                <a:schemeClr val="bg2">
                  <a:lumMod val="1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Cambria" panose="02040503050406030204" charset="0"/>
              <a:ea typeface="+mj-ea"/>
              <a:cs typeface="Cambria" panose="02040503050406030204" charset="0"/>
              <a:sym typeface="+mn-ea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824990" y="2344420"/>
            <a:ext cx="9051925" cy="83058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54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Nghe hát “ Gà gáy”</a:t>
            </a:r>
            <a:endParaRPr lang="en-US" sz="5400" b="1" spc="300" dirty="0">
              <a:solidFill>
                <a:srgbClr val="C00000"/>
              </a:solidFill>
              <a:latin typeface="Times New Roman" panose="02020603050405020304" charset="0"/>
              <a:ea typeface="+mj-ea"/>
              <a:cs typeface="Times New Roman" panose="02020603050405020304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130935" y="344170"/>
            <a:ext cx="9930130" cy="139954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CHƯƠNG TRÌNH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  </a:t>
            </a:r>
            <a:r>
              <a:rPr lang="en-US" sz="60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DU LỊCH VỀ CỘI NGUỒN </a:t>
            </a:r>
            <a:endParaRPr lang="en-US" sz="6000" b="1" spc="300" dirty="0">
              <a:solidFill>
                <a:schemeClr val="bg2">
                  <a:lumMod val="1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Cambria" panose="02040503050406030204" charset="0"/>
              <a:ea typeface="+mj-ea"/>
              <a:cs typeface="Cambria" panose="02040503050406030204" charset="0"/>
              <a:sym typeface="+mn-ea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824990" y="2344420"/>
            <a:ext cx="9051925" cy="83058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54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Nghe hát “ Gà gáy”</a:t>
            </a:r>
            <a:endParaRPr lang="en-US" sz="5400" b="1" spc="300" dirty="0">
              <a:solidFill>
                <a:srgbClr val="C00000"/>
              </a:solidFill>
              <a:latin typeface="Times New Roman" panose="02020603050405020304" charset="0"/>
              <a:ea typeface="+mj-ea"/>
              <a:cs typeface="Times New Roman" panose="02020603050405020304" charset="0"/>
              <a:sym typeface="+mn-ea"/>
            </a:endParaRPr>
          </a:p>
        </p:txBody>
      </p:sp>
      <p:pic>
        <p:nvPicPr>
          <p:cNvPr id="6" name="nhạc nghe hát">
            <a:hlinkClick r:id="" action="ppaction://media"/>
          </p:cNvPr>
          <p:cNvPicPr/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48350" y="3181350"/>
            <a:ext cx="495300" cy="4953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639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130935" y="344170"/>
            <a:ext cx="9930130" cy="139954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CHƯƠNG TRÌNH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  </a:t>
            </a:r>
            <a:r>
              <a:rPr lang="en-US" sz="60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DU LỊCH VỀ CỘI NGUỒN </a:t>
            </a:r>
            <a:endParaRPr lang="en-US" sz="6000" b="1" spc="300" dirty="0">
              <a:solidFill>
                <a:schemeClr val="bg2">
                  <a:lumMod val="1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Cambria" panose="02040503050406030204" charset="0"/>
              <a:ea typeface="+mj-ea"/>
              <a:cs typeface="Cambria" panose="02040503050406030204" charset="0"/>
              <a:sym typeface="+mn-ea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824990" y="2344420"/>
            <a:ext cx="9051925" cy="83058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54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Nghe hát “ Gà gáy”</a:t>
            </a:r>
            <a:endParaRPr lang="en-US" sz="5400" b="1" spc="300" dirty="0">
              <a:solidFill>
                <a:srgbClr val="C00000"/>
              </a:solidFill>
              <a:latin typeface="Times New Roman" panose="02020603050405020304" charset="0"/>
              <a:ea typeface="+mj-ea"/>
              <a:cs typeface="Times New Roman" panose="02020603050405020304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1385570" y="167640"/>
            <a:ext cx="9744075" cy="83058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54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Nghe giai điệu bài hát “ Gà gáy”</a:t>
            </a:r>
            <a:endParaRPr lang="en-US" sz="5400" b="1" spc="300" dirty="0">
              <a:solidFill>
                <a:srgbClr val="C00000"/>
              </a:solidFill>
              <a:latin typeface="Times New Roman" panose="02020603050405020304" charset="0"/>
              <a:ea typeface="+mj-ea"/>
              <a:cs typeface="Times New Roman" panose="02020603050405020304" charset="0"/>
              <a:sym typeface="+mn-ea"/>
            </a:endParaRPr>
          </a:p>
        </p:txBody>
      </p:sp>
      <p:pic>
        <p:nvPicPr>
          <p:cNvPr id="3" name="7729735327194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998220"/>
            <a:ext cx="12192000" cy="58591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386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2000">
                <p:cTn id="7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130935" y="344170"/>
            <a:ext cx="9930130" cy="139954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CHƯƠNG TRÌNH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  </a:t>
            </a:r>
            <a:r>
              <a:rPr lang="en-US" sz="60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DU LỊCH VỀ CỘI NGUỒN </a:t>
            </a:r>
            <a:endParaRPr lang="en-US" sz="6000" b="1" spc="300" dirty="0">
              <a:solidFill>
                <a:schemeClr val="bg2">
                  <a:lumMod val="1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Cambria" panose="02040503050406030204" charset="0"/>
              <a:ea typeface="+mj-ea"/>
              <a:cs typeface="Cambria" panose="02040503050406030204" charset="0"/>
              <a:sym typeface="+mn-ea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824990" y="2344420"/>
            <a:ext cx="9051925" cy="83058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54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Nghe hát “ Gà gáy”</a:t>
            </a:r>
            <a:endParaRPr lang="en-US" sz="5400" b="1" spc="300" dirty="0">
              <a:solidFill>
                <a:srgbClr val="C00000"/>
              </a:solidFill>
              <a:latin typeface="Times New Roman" panose="02020603050405020304" charset="0"/>
              <a:ea typeface="+mj-ea"/>
              <a:cs typeface="Times New Roman" panose="02020603050405020304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130935" y="344170"/>
            <a:ext cx="9930130" cy="139954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CHƯƠNG TRÌNH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  </a:t>
            </a:r>
            <a:r>
              <a:rPr lang="en-US" sz="60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DU LỊCH VỀ CỘI NGUỒN </a:t>
            </a:r>
            <a:endParaRPr lang="en-US" sz="6000" b="1" spc="300" dirty="0">
              <a:solidFill>
                <a:schemeClr val="bg2">
                  <a:lumMod val="1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Cambria" panose="02040503050406030204" charset="0"/>
              <a:ea typeface="+mj-ea"/>
              <a:cs typeface="Cambria" panose="02040503050406030204" charset="0"/>
              <a:sym typeface="+mn-ea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824990" y="2344420"/>
            <a:ext cx="9051925" cy="83058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54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Nghe hát “ Gà gáy”</a:t>
            </a:r>
            <a:endParaRPr lang="en-US" sz="5400" b="1" spc="300" dirty="0">
              <a:solidFill>
                <a:srgbClr val="C00000"/>
              </a:solidFill>
              <a:latin typeface="Times New Roman" panose="02020603050405020304" charset="0"/>
              <a:ea typeface="+mj-ea"/>
              <a:cs typeface="Times New Roman" panose="02020603050405020304" charset="0"/>
              <a:sym typeface="+mn-ea"/>
            </a:endParaRPr>
          </a:p>
        </p:txBody>
      </p:sp>
      <p:pic>
        <p:nvPicPr>
          <p:cNvPr id="6" name="nhạc nghe hát">
            <a:hlinkClick r:id="" action="ppaction://media"/>
          </p:cNvPr>
          <p:cNvPicPr/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48350" y="3181350"/>
            <a:ext cx="495300" cy="4953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639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5000">
                <p:cTn id="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HẠC TRÒ CHƠI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635"/>
            <a:ext cx="12192000" cy="6858635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1130935" y="93345"/>
            <a:ext cx="9930130" cy="139954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CHƯƠNG TRÌNH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  </a:t>
            </a:r>
            <a:r>
              <a:rPr lang="en-US" sz="60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DU LỊCH VỀ CỘI NGUỒN </a:t>
            </a:r>
            <a:endParaRPr lang="en-US" sz="6000" b="1" spc="300" dirty="0">
              <a:solidFill>
                <a:schemeClr val="accent4">
                  <a:lumMod val="20000"/>
                  <a:lumOff val="8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Cambria" panose="02040503050406030204" charset="0"/>
              <a:ea typeface="+mj-ea"/>
              <a:cs typeface="Cambria" panose="02040503050406030204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1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130935" y="344170"/>
            <a:ext cx="9930130" cy="139954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CHƯƠNG TRÌNH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  </a:t>
            </a:r>
            <a:r>
              <a:rPr lang="en-US" sz="60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DU LỊCH VỀ CỘI NGUỒN </a:t>
            </a:r>
            <a:endParaRPr lang="en-US" sz="6000" b="1" spc="300" dirty="0">
              <a:solidFill>
                <a:schemeClr val="bg2">
                  <a:lumMod val="1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Cambria" panose="02040503050406030204" charset="0"/>
              <a:ea typeface="+mj-ea"/>
              <a:cs typeface="Cambria" panose="02040503050406030204" charset="0"/>
              <a:sym typeface="+mn-ea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824990" y="2344420"/>
            <a:ext cx="9051925" cy="16617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54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Trò chơi âm nhạc</a:t>
            </a:r>
          </a:p>
          <a:p>
            <a:pPr algn="ctr">
              <a:lnSpc>
                <a:spcPct val="100000"/>
              </a:lnSpc>
            </a:pPr>
            <a:r>
              <a:rPr lang="en-US" sz="54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“Vòng tròn tiết tấu”</a:t>
            </a:r>
            <a:endParaRPr lang="en-US" sz="5400" b="1" spc="300" dirty="0">
              <a:solidFill>
                <a:srgbClr val="C00000"/>
              </a:solidFill>
              <a:latin typeface="Times New Roman" panose="02020603050405020304" charset="0"/>
              <a:ea typeface="+mj-ea"/>
              <a:cs typeface="Times New Roman" panose="02020603050405020304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130935" y="344170"/>
            <a:ext cx="9930130" cy="139954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CHƯƠNG TRÌNH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  </a:t>
            </a:r>
            <a:r>
              <a:rPr lang="en-US" sz="60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DU LỊCH VỀ CỘI NGUỒN </a:t>
            </a:r>
            <a:endParaRPr lang="en-US" sz="6000" b="1" spc="300" dirty="0">
              <a:solidFill>
                <a:schemeClr val="bg2">
                  <a:lumMod val="1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Cambria" panose="02040503050406030204" charset="0"/>
              <a:ea typeface="+mj-ea"/>
              <a:cs typeface="Cambria" panose="02040503050406030204" charset="0"/>
              <a:sym typeface="+mn-ea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824990" y="2344420"/>
            <a:ext cx="9051925" cy="16617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54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Trò chơi âm nhạc</a:t>
            </a:r>
          </a:p>
          <a:p>
            <a:pPr algn="ctr">
              <a:lnSpc>
                <a:spcPct val="100000"/>
              </a:lnSpc>
            </a:pPr>
            <a:r>
              <a:rPr lang="en-US" sz="54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“Vòng tròn tiết tấu”</a:t>
            </a:r>
            <a:endParaRPr lang="en-US" sz="5400" b="1" spc="300" dirty="0">
              <a:solidFill>
                <a:srgbClr val="C00000"/>
              </a:solidFill>
              <a:latin typeface="Times New Roman" panose="02020603050405020304" charset="0"/>
              <a:ea typeface="+mj-ea"/>
              <a:cs typeface="Times New Roman" panose="02020603050405020304" charset="0"/>
              <a:sym typeface="+mn-ea"/>
            </a:endParaRPr>
          </a:p>
        </p:txBody>
      </p:sp>
      <p:pic>
        <p:nvPicPr>
          <p:cNvPr id="3" name="trò chơi 1">
            <a:hlinkClick r:id="" action="ppaction://media"/>
          </p:cNvPr>
          <p:cNvPicPr/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04350" y="3429000"/>
            <a:ext cx="495300" cy="4953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758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215"/>
            <a:ext cx="12192000" cy="6858000"/>
          </a:xfrm>
          <a:prstGeom prst="rect">
            <a:avLst/>
          </a:prstGeom>
        </p:spPr>
      </p:pic>
      <p:sp>
        <p:nvSpPr>
          <p:cNvPr id="61" name="副标题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76910" y="1366520"/>
            <a:ext cx="10096500" cy="53213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CHƯƠNG TRÌNH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  DU LỊCH VỀ CỘI NGUỒN </a:t>
            </a: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130935" y="344170"/>
            <a:ext cx="9930130" cy="139954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CHƯƠNG TRÌNH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  </a:t>
            </a:r>
            <a:r>
              <a:rPr lang="en-US" sz="60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DU LỊCH VỀ CỘI NGUỒN </a:t>
            </a:r>
            <a:endParaRPr lang="en-US" sz="6000" b="1" spc="300" dirty="0">
              <a:solidFill>
                <a:schemeClr val="bg2">
                  <a:lumMod val="1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Cambria" panose="02040503050406030204" charset="0"/>
              <a:ea typeface="+mj-ea"/>
              <a:cs typeface="Cambria" panose="02040503050406030204" charset="0"/>
              <a:sym typeface="+mn-ea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824990" y="2344420"/>
            <a:ext cx="9051925" cy="16617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54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Trò chơi âm nhạc</a:t>
            </a:r>
          </a:p>
          <a:p>
            <a:pPr algn="ctr">
              <a:lnSpc>
                <a:spcPct val="100000"/>
              </a:lnSpc>
            </a:pPr>
            <a:r>
              <a:rPr lang="en-US" sz="54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“Vòng tròn tiết tấu”</a:t>
            </a:r>
            <a:endParaRPr lang="en-US" sz="5400" b="1" spc="300" dirty="0">
              <a:solidFill>
                <a:srgbClr val="C00000"/>
              </a:solidFill>
              <a:latin typeface="Times New Roman" panose="02020603050405020304" charset="0"/>
              <a:ea typeface="+mj-ea"/>
              <a:cs typeface="Times New Roman" panose="02020603050405020304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130935" y="344170"/>
            <a:ext cx="9930130" cy="139954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CHƯƠNG TRÌNH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  </a:t>
            </a:r>
            <a:r>
              <a:rPr lang="en-US" sz="60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DU LỊCH VỀ CỘI NGUỒN </a:t>
            </a:r>
            <a:endParaRPr lang="en-US" sz="6000" b="1" spc="300" dirty="0">
              <a:solidFill>
                <a:schemeClr val="bg2">
                  <a:lumMod val="1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Cambria" panose="02040503050406030204" charset="0"/>
              <a:ea typeface="+mj-ea"/>
              <a:cs typeface="Cambria" panose="02040503050406030204" charset="0"/>
              <a:sym typeface="+mn-ea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824990" y="2344420"/>
            <a:ext cx="9051925" cy="16617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54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Trò chơi âm nhạc</a:t>
            </a:r>
          </a:p>
          <a:p>
            <a:pPr algn="ctr">
              <a:lnSpc>
                <a:spcPct val="100000"/>
              </a:lnSpc>
            </a:pPr>
            <a:r>
              <a:rPr lang="en-US" sz="54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“Vòng tròn tiết tấu”</a:t>
            </a:r>
            <a:endParaRPr lang="en-US" sz="5400" b="1" spc="300" dirty="0">
              <a:solidFill>
                <a:srgbClr val="C00000"/>
              </a:solidFill>
              <a:latin typeface="Times New Roman" panose="02020603050405020304" charset="0"/>
              <a:ea typeface="+mj-ea"/>
              <a:cs typeface="Times New Roman" panose="02020603050405020304" charset="0"/>
              <a:sym typeface="+mn-ea"/>
            </a:endParaRPr>
          </a:p>
        </p:txBody>
      </p:sp>
      <p:pic>
        <p:nvPicPr>
          <p:cNvPr id="4" name="nhạc trò chơi 2 (mp3cut.net)">
            <a:hlinkClick r:id="" action="ppaction://media"/>
          </p:cNvPr>
          <p:cNvPicPr/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48350" y="3181350"/>
            <a:ext cx="495300" cy="4953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751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215"/>
            <a:ext cx="12192000" cy="6858000"/>
          </a:xfrm>
          <a:prstGeom prst="rect">
            <a:avLst/>
          </a:prstGeom>
        </p:spPr>
      </p:pic>
      <p:sp>
        <p:nvSpPr>
          <p:cNvPr id="61" name="副标题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76910" y="1163320"/>
            <a:ext cx="10240010" cy="79502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CHƯƠNG TRÌNH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  DU LỊCH VỀ CỘI NGUỒN</a:t>
            </a:r>
            <a:r>
              <a:rPr lang="en-US" sz="4800" b="1" dirty="0">
                <a:solidFill>
                  <a:schemeClr val="bg2"/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 </a:t>
            </a:r>
          </a:p>
        </p:txBody>
      </p:sp>
    </p:spTree>
    <p:custDataLst>
      <p:tags r:id="rId1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9215"/>
            <a:ext cx="12192000" cy="6858000"/>
          </a:xfrm>
          <a:prstGeom prst="rect">
            <a:avLst/>
          </a:prstGeom>
        </p:spPr>
      </p:pic>
      <p:sp>
        <p:nvSpPr>
          <p:cNvPr id="61" name="副标题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76910" y="1163320"/>
            <a:ext cx="10240010" cy="79502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CHƯƠNG TRÌNH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  DU LỊCH VỀ CỘI NGUỒN</a:t>
            </a:r>
            <a:r>
              <a:rPr lang="en-US" sz="4800" b="1" dirty="0">
                <a:solidFill>
                  <a:schemeClr val="bg2"/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 </a:t>
            </a:r>
          </a:p>
        </p:txBody>
      </p:sp>
      <p:pic>
        <p:nvPicPr>
          <p:cNvPr id="2" name="nhạc hát quê hương tươi đẹp">
            <a:hlinkClick r:id="" action="ppaction://media"/>
          </p:cNvPr>
          <p:cNvPicPr/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48350" y="3181350"/>
            <a:ext cx="495300" cy="4953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246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130935" y="2272030"/>
            <a:ext cx="9930130" cy="139954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000" b="1" spc="300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ea typeface="+mj-ea"/>
                <a:cs typeface="Cambria" panose="02040503050406030204" charset="0"/>
                <a:sym typeface="+mn-ea"/>
              </a:rPr>
              <a:t>Xin chào và hẹn gặp lại</a:t>
            </a: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7729562008986">
            <a:hlinkClick r:id="" action="ppaction://media"/>
          </p:cNvPr>
          <p:cNvPicPr preferRelativeResize="0">
            <a:picLocks noGrp="1"/>
          </p:cNvPicPr>
          <p:nvPr>
            <p:ph idx="1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>
              <a:schemeClr val="accent1">
                <a:alpha val="100000"/>
              </a:schemeClr>
            </a:glow>
            <a:reflection endPos="0" dir="5400000" sy="-100000" algn="bl" rotWithShape="0"/>
          </a:effec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27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1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80390" y="2325960"/>
            <a:ext cx="10800000" cy="720000"/>
          </a:xfrm>
        </p:spPr>
        <p:txBody>
          <a:bodyPr>
            <a:noAutofit/>
          </a:bodyPr>
          <a:lstStyle/>
          <a:p>
            <a:r>
              <a:rPr lang="en-US" sz="4400">
                <a:solidFill>
                  <a:schemeClr val="accent6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Hoạt động thảo luận</a:t>
            </a:r>
            <a:endParaRPr lang="en-US" sz="5400">
              <a:solidFill>
                <a:schemeClr val="accent6">
                  <a:lumMod val="50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1" name="副标题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780415" y="1279525"/>
            <a:ext cx="10096500" cy="53213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CHƯƠNG TRÌNH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  </a:t>
            </a:r>
            <a:r>
              <a:rPr lang="en-US" sz="60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DU LỊCH VỀ CỘI NGUỒN 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2911475" y="3112135"/>
            <a:ext cx="6096000" cy="83058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54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“Giải mã Qr ”</a:t>
            </a:r>
            <a:endParaRPr lang="en-US" sz="5400" b="1" spc="300" dirty="0">
              <a:solidFill>
                <a:srgbClr val="C00000"/>
              </a:solidFill>
              <a:latin typeface="Times New Roman" panose="02020603050405020304" charset="0"/>
              <a:ea typeface="+mj-ea"/>
              <a:cs typeface="Times New Roman" panose="02020603050405020304" charset="0"/>
              <a:sym typeface="+mn-ea"/>
            </a:endParaRPr>
          </a:p>
        </p:txBody>
      </p:sp>
      <p:pic>
        <p:nvPicPr>
          <p:cNvPr id="7" name="Picture 6" descr="website_qrcod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5355" y="4008755"/>
            <a:ext cx="2470150" cy="24701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1844040" y="328930"/>
            <a:ext cx="9246235" cy="135382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CHƯƠNG TRÌNH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  </a:t>
            </a: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DU LỊCH VỀ CỘI NGUỒN </a:t>
            </a:r>
            <a:endParaRPr lang="en-US" sz="4800" b="1" spc="300" dirty="0">
              <a:solidFill>
                <a:schemeClr val="bg2">
                  <a:lumMod val="1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Cambria" panose="02040503050406030204" charset="0"/>
              <a:ea typeface="+mj-ea"/>
              <a:cs typeface="Cambria" panose="02040503050406030204" charset="0"/>
              <a:sym typeface="+mn-ea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185035" y="3094355"/>
            <a:ext cx="8192770" cy="92329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60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Hoạt động thảo luận</a:t>
            </a:r>
            <a:endParaRPr lang="en-US" sz="6000" b="1" spc="300" dirty="0">
              <a:solidFill>
                <a:srgbClr val="002060"/>
              </a:solidFill>
              <a:latin typeface="Times New Roman" panose="02020603050405020304" charset="0"/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C:/Users/PC/OneDrive/Desktop/Giai điệu bí ẩn/Dân tộc Nùng.jpgDân tộc Nù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/>
          <a:srcRect l="9909" r="9909"/>
          <a:stretch>
            <a:fillRect/>
          </a:stretch>
        </p:blipFill>
        <p:spPr>
          <a:xfrm>
            <a:off x="8488680" y="1530985"/>
            <a:ext cx="3591560" cy="2788920"/>
          </a:xfrm>
          <a:custGeom>
            <a:avLst/>
            <a:gdLst>
              <a:gd name="connsiteX0" fmla="*/ 0 w 3289300"/>
              <a:gd name="connsiteY0" fmla="*/ 0 h 2461260"/>
              <a:gd name="connsiteX1" fmla="*/ 2058670 w 3289300"/>
              <a:gd name="connsiteY1" fmla="*/ 0 h 2461260"/>
              <a:gd name="connsiteX2" fmla="*/ 3289300 w 3289300"/>
              <a:gd name="connsiteY2" fmla="*/ 1230630 h 2461260"/>
              <a:gd name="connsiteX3" fmla="*/ 2058670 w 3289300"/>
              <a:gd name="connsiteY3" fmla="*/ 2461260 h 2461260"/>
              <a:gd name="connsiteX4" fmla="*/ 0 w 3289300"/>
              <a:gd name="connsiteY4" fmla="*/ 2461260 h 2461260"/>
              <a:gd name="connsiteX5" fmla="*/ 0 w 3289300"/>
              <a:gd name="connsiteY5" fmla="*/ 0 h 2461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89300" h="2461260">
                <a:moveTo>
                  <a:pt x="0" y="0"/>
                </a:moveTo>
                <a:lnTo>
                  <a:pt x="2058670" y="0"/>
                </a:lnTo>
                <a:cubicBezTo>
                  <a:pt x="2738328" y="0"/>
                  <a:pt x="3289300" y="550972"/>
                  <a:pt x="3289300" y="1230630"/>
                </a:cubicBezTo>
                <a:cubicBezTo>
                  <a:pt x="3289300" y="1910288"/>
                  <a:pt x="2738328" y="2461260"/>
                  <a:pt x="2058670" y="2461260"/>
                </a:cubicBezTo>
                <a:lnTo>
                  <a:pt x="0" y="246126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1" name="文本框 20"/>
          <p:cNvSpPr txBox="1"/>
          <p:nvPr>
            <p:custDataLst>
              <p:tags r:id="rId3"/>
            </p:custDataLst>
          </p:nvPr>
        </p:nvSpPr>
        <p:spPr>
          <a:xfrm>
            <a:off x="8686165" y="5204460"/>
            <a:ext cx="2922270" cy="638810"/>
          </a:xfrm>
          <a:prstGeom prst="rect">
            <a:avLst/>
          </a:prstGeom>
          <a:noFill/>
        </p:spPr>
        <p:txBody>
          <a:bodyPr wrap="square" lIns="0" tIns="0" rIns="0" bIns="0" anchor="t" anchorCtr="0">
            <a:noAutofit/>
          </a:bodyPr>
          <a:lstStyle>
            <a:defPPr>
              <a:defRPr lang="en-US">
                <a:latin typeface="+mn-lt"/>
              </a:defRPr>
            </a:defPPr>
            <a:lvl1pPr algn="just">
              <a:defRPr sz="1400" spc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Dân ca Nùng, bài hát được người dân tộc Nùng truyền miệng từ đời này qua đời khác.</a:t>
            </a:r>
          </a:p>
        </p:txBody>
      </p:sp>
      <p:sp>
        <p:nvSpPr>
          <p:cNvPr id="33" name="文本框 32"/>
          <p:cNvSpPr txBox="1"/>
          <p:nvPr>
            <p:custDataLst>
              <p:tags r:id="rId4"/>
            </p:custDataLst>
          </p:nvPr>
        </p:nvSpPr>
        <p:spPr>
          <a:xfrm>
            <a:off x="5284568" y="5296888"/>
            <a:ext cx="2261912" cy="713479"/>
          </a:xfrm>
          <a:prstGeom prst="rect">
            <a:avLst/>
          </a:prstGeom>
          <a:noFill/>
        </p:spPr>
        <p:txBody>
          <a:bodyPr wrap="square" lIns="0" tIns="0" rIns="0" bIns="0" anchor="t" anchorCtr="0">
            <a:normAutofit/>
          </a:bodyPr>
          <a:lstStyle>
            <a:defPPr>
              <a:defRPr lang="en-US">
                <a:latin typeface="+mn-lt"/>
              </a:defRPr>
            </a:defPPr>
            <a:lvl1pPr algn="just">
              <a:defRPr sz="1400" spc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Vui tươi, trong sáng, tự hào</a:t>
            </a:r>
          </a:p>
        </p:txBody>
      </p:sp>
      <p:sp>
        <p:nvSpPr>
          <p:cNvPr id="34" name="文本框 33"/>
          <p:cNvSpPr txBox="1"/>
          <p:nvPr>
            <p:custDataLst>
              <p:tags r:id="rId5"/>
            </p:custDataLst>
          </p:nvPr>
        </p:nvSpPr>
        <p:spPr>
          <a:xfrm>
            <a:off x="5284568" y="4848583"/>
            <a:ext cx="2261912" cy="356046"/>
          </a:xfrm>
          <a:prstGeom prst="rect">
            <a:avLst/>
          </a:prstGeom>
          <a:noFill/>
        </p:spPr>
        <p:txBody>
          <a:bodyPr wrap="square" lIns="0" tIns="0" rIns="0" bIns="0" anchor="t" anchorCtr="0">
            <a:normAutofit lnSpcReduction="20000"/>
          </a:bodyPr>
          <a:lstStyle/>
          <a:p>
            <a:pPr algn="ctr">
              <a:lnSpc>
                <a:spcPct val="150000"/>
              </a:lnSpc>
            </a:pPr>
            <a:r>
              <a:rPr lang="en-US" b="1" dirty="0">
                <a:solidFill>
                  <a:schemeClr val="accent5"/>
                </a:solidFill>
                <a:latin typeface="+mj-lt"/>
              </a:rPr>
              <a:t>Giai điệu </a:t>
            </a:r>
          </a:p>
        </p:txBody>
      </p:sp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>
          <a:xfrm>
            <a:off x="836930" y="5283835"/>
            <a:ext cx="2855595" cy="713740"/>
          </a:xfrm>
          <a:prstGeom prst="rect">
            <a:avLst/>
          </a:prstGeom>
          <a:noFill/>
        </p:spPr>
        <p:txBody>
          <a:bodyPr wrap="square" lIns="0" tIns="0" rIns="0" bIns="0" anchor="t" anchorCtr="0">
            <a:noAutofit/>
          </a:bodyPr>
          <a:lstStyle>
            <a:defPPr>
              <a:defRPr lang="en-US">
                <a:latin typeface="+mn-lt"/>
              </a:defRPr>
            </a:defPPr>
            <a:lvl1pPr algn="just">
              <a:defRPr sz="1400" spc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Thể hiện phong cảnh vùng cao rực rỡ. Ca ngợi vẻ đẹp thanh bình, ấm no của quê hương</a:t>
            </a:r>
          </a:p>
        </p:txBody>
      </p:sp>
      <p:sp>
        <p:nvSpPr>
          <p:cNvPr id="13" name="椭圆 12"/>
          <p:cNvSpPr/>
          <p:nvPr>
            <p:custDataLst>
              <p:tags r:id="rId7"/>
            </p:custDataLst>
          </p:nvPr>
        </p:nvSpPr>
        <p:spPr>
          <a:xfrm>
            <a:off x="9537111" y="3894190"/>
            <a:ext cx="849974" cy="849974"/>
          </a:xfrm>
          <a:prstGeom prst="ellipse">
            <a:avLst/>
          </a:prstGeom>
          <a:solidFill>
            <a:srgbClr val="FFFFFF">
              <a:alpha val="85000"/>
            </a:srgbClr>
          </a:solidFill>
          <a:ln>
            <a:noFill/>
          </a:ln>
          <a:effectLst>
            <a:outerShdw blurRad="63500" dist="38100" dir="2700000" algn="tl" rotWithShape="0">
              <a:schemeClr val="accent5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+mn-lt"/>
              </a:rPr>
              <a:t>03</a:t>
            </a:r>
            <a:endParaRPr lang="en-US" sz="2400" b="1" dirty="0">
              <a:solidFill>
                <a:schemeClr val="accent5"/>
              </a:solidFill>
              <a:latin typeface="+mn-ea"/>
            </a:endParaRPr>
          </a:p>
        </p:txBody>
      </p:sp>
      <p:pic>
        <p:nvPicPr>
          <p:cNvPr id="2" name="Picture 1" descr="C:/Users/PC/OneDrive/Desktop/Giai điệu bí ẩn/phong cảnh thanh bình, ấm no của quê hương.jpgphong cảnh thanh bình, ấm no của quê hương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/>
          <a:srcRect t="9781" b="9781"/>
          <a:stretch>
            <a:fillRect/>
          </a:stretch>
        </p:blipFill>
        <p:spPr>
          <a:xfrm>
            <a:off x="83185" y="1527175"/>
            <a:ext cx="3980180" cy="2792730"/>
          </a:xfrm>
          <a:prstGeom prst="rect">
            <a:avLst/>
          </a:prstGeom>
        </p:spPr>
      </p:pic>
      <p:sp>
        <p:nvSpPr>
          <p:cNvPr id="41" name="椭圆 40"/>
          <p:cNvSpPr/>
          <p:nvPr>
            <p:custDataLst>
              <p:tags r:id="rId9"/>
            </p:custDataLst>
          </p:nvPr>
        </p:nvSpPr>
        <p:spPr>
          <a:xfrm>
            <a:off x="1818773" y="3765920"/>
            <a:ext cx="849974" cy="849974"/>
          </a:xfrm>
          <a:prstGeom prst="ellipse">
            <a:avLst/>
          </a:prstGeom>
          <a:solidFill>
            <a:srgbClr val="FFFFFF">
              <a:alpha val="85000"/>
            </a:srgbClr>
          </a:solidFill>
          <a:ln>
            <a:noFill/>
          </a:ln>
          <a:effectLst>
            <a:outerShdw blurRad="63500" dist="38100" dir="2700000" algn="tl" rotWithShape="0">
              <a:schemeClr val="accent5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+mn-lt"/>
              </a:rPr>
              <a:t>01</a:t>
            </a:r>
            <a:endParaRPr lang="en-US" sz="2400" b="1" dirty="0">
              <a:solidFill>
                <a:schemeClr val="accent5"/>
              </a:solidFill>
              <a:latin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4064000" y="1527175"/>
            <a:ext cx="4424680" cy="2769235"/>
          </a:xfrm>
          <a:prstGeom prst="rect">
            <a:avLst/>
          </a:prstGeom>
        </p:spPr>
      </p:pic>
      <p:sp>
        <p:nvSpPr>
          <p:cNvPr id="37" name="椭圆 36"/>
          <p:cNvSpPr/>
          <p:nvPr>
            <p:custDataLst>
              <p:tags r:id="rId11"/>
            </p:custDataLst>
          </p:nvPr>
        </p:nvSpPr>
        <p:spPr>
          <a:xfrm>
            <a:off x="5990680" y="3894190"/>
            <a:ext cx="849974" cy="849974"/>
          </a:xfrm>
          <a:prstGeom prst="ellipse">
            <a:avLst/>
          </a:prstGeom>
          <a:solidFill>
            <a:srgbClr val="FFFFFF">
              <a:alpha val="85000"/>
            </a:srgbClr>
          </a:solidFill>
          <a:ln>
            <a:noFill/>
          </a:ln>
          <a:effectLst>
            <a:outerShdw blurRad="63500" dist="38100" dir="2700000" algn="tl" rotWithShape="0">
              <a:schemeClr val="accent5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+mn-lt"/>
              </a:rPr>
              <a:t>02</a:t>
            </a:r>
            <a:endParaRPr lang="en-US" sz="2400" b="1" dirty="0">
              <a:solidFill>
                <a:schemeClr val="accent5"/>
              </a:solidFill>
              <a:latin typeface="+mn-ea"/>
            </a:endParaRPr>
          </a:p>
        </p:txBody>
      </p:sp>
      <p:sp>
        <p:nvSpPr>
          <p:cNvPr id="5" name="文本框 31"/>
          <p:cNvSpPr txBox="1"/>
          <p:nvPr>
            <p:custDataLst>
              <p:tags r:id="rId12"/>
            </p:custDataLst>
          </p:nvPr>
        </p:nvSpPr>
        <p:spPr>
          <a:xfrm>
            <a:off x="8935227" y="4743173"/>
            <a:ext cx="2261912" cy="356046"/>
          </a:xfrm>
          <a:prstGeom prst="rect">
            <a:avLst/>
          </a:prstGeom>
          <a:noFill/>
        </p:spPr>
        <p:txBody>
          <a:bodyPr wrap="square" lIns="0" tIns="0" rIns="0" bIns="0" anchor="t" anchorCtr="0">
            <a:normAutofit lnSpcReduction="20000"/>
          </a:bodyPr>
          <a:lstStyle/>
          <a:p>
            <a:pPr algn="ctr">
              <a:lnSpc>
                <a:spcPct val="150000"/>
              </a:lnSpc>
            </a:pPr>
            <a:r>
              <a:rPr lang="en-US" b="1" dirty="0">
                <a:solidFill>
                  <a:schemeClr val="accent5"/>
                </a:solidFill>
                <a:latin typeface="+mj-lt"/>
              </a:rPr>
              <a:t>Thể loại dân ca</a:t>
            </a:r>
          </a:p>
        </p:txBody>
      </p:sp>
      <p:sp>
        <p:nvSpPr>
          <p:cNvPr id="7" name="文本框 11"/>
          <p:cNvSpPr txBox="1"/>
          <p:nvPr>
            <p:custDataLst>
              <p:tags r:id="rId13"/>
            </p:custDataLst>
          </p:nvPr>
        </p:nvSpPr>
        <p:spPr>
          <a:xfrm>
            <a:off x="1032565" y="4623793"/>
            <a:ext cx="2261912" cy="356046"/>
          </a:xfrm>
          <a:prstGeom prst="rect">
            <a:avLst/>
          </a:prstGeom>
          <a:noFill/>
        </p:spPr>
        <p:txBody>
          <a:bodyPr wrap="square" lIns="0" tIns="0" rIns="0" bIns="0" anchor="t" anchorCtr="0">
            <a:normAutofit lnSpcReduction="20000"/>
          </a:bodyPr>
          <a:lstStyle/>
          <a:p>
            <a:pPr algn="ctr">
              <a:lnSpc>
                <a:spcPct val="150000"/>
              </a:lnSpc>
            </a:pPr>
            <a:r>
              <a:rPr lang="en-US" b="1" dirty="0">
                <a:solidFill>
                  <a:schemeClr val="accent5"/>
                </a:solidFill>
                <a:latin typeface="+mj-lt"/>
              </a:rPr>
              <a:t>Nội dung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1999615" y="401955"/>
            <a:ext cx="8192770" cy="67691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44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Hoạt động thảo luận</a:t>
            </a:r>
            <a:endParaRPr lang="en-US" sz="4400" b="1" spc="300" dirty="0">
              <a:solidFill>
                <a:srgbClr val="002060"/>
              </a:solidFill>
              <a:latin typeface="Times New Roman" panose="02020603050405020304" charset="0"/>
              <a:ea typeface="+mj-ea"/>
              <a:cs typeface="Times New Roman" panose="02020603050405020304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3" grpId="0"/>
      <p:bldP spid="34" grpId="0"/>
      <p:bldP spid="11" grpId="0"/>
      <p:bldP spid="13" grpId="0" animBg="1"/>
      <p:bldP spid="41" grpId="0" bldLvl="0" animBg="1"/>
      <p:bldP spid="37" grpId="0" animBg="1"/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副标题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780415" y="1579880"/>
            <a:ext cx="10096500" cy="53213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CHƯƠNG TRÌNH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  </a:t>
            </a:r>
            <a:r>
              <a:rPr lang="en-US" sz="60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DU LỊCH VỀ CỘI NGUỒN 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1894840" y="3112135"/>
            <a:ext cx="9051925" cy="83058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54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Dạy hát “ Quê hương tươi đẹp”</a:t>
            </a:r>
            <a:endParaRPr lang="en-US" sz="5400" b="1" spc="300" dirty="0">
              <a:solidFill>
                <a:srgbClr val="C00000"/>
              </a:solidFill>
              <a:latin typeface="Times New Roman" panose="02020603050405020304" charset="0"/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副标题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240790" y="1732280"/>
            <a:ext cx="10096500" cy="53213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accent1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CHƯƠNG TRÌNH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accent1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  </a:t>
            </a:r>
            <a:r>
              <a:rPr lang="en-US" sz="6000" b="1" dirty="0">
                <a:solidFill>
                  <a:schemeClr val="accent1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DU LỊCH VỀ CỘI NGUỒN 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1894840" y="3112135"/>
            <a:ext cx="9051925" cy="83058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54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Dạy hát “ Quê hương tươi đẹp”</a:t>
            </a:r>
            <a:endParaRPr lang="en-US" sz="5400" b="1" spc="300" dirty="0">
              <a:solidFill>
                <a:srgbClr val="C00000"/>
              </a:solidFill>
              <a:latin typeface="Times New Roman" panose="02020603050405020304" charset="0"/>
              <a:ea typeface="+mj-ea"/>
              <a:cs typeface="Times New Roman" panose="02020603050405020304" charset="0"/>
              <a:sym typeface="+mn-ea"/>
            </a:endParaRPr>
          </a:p>
        </p:txBody>
      </p:sp>
      <p:pic>
        <p:nvPicPr>
          <p:cNvPr id="6" name="nhạc hát quê hương tươi đẹp">
            <a:hlinkClick r:id="" action="ppaction://media"/>
          </p:cNvPr>
          <p:cNvPicPr/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37850" y="3754120"/>
            <a:ext cx="495300" cy="495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246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0000">
                <p:cTn id="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130935" y="344170"/>
            <a:ext cx="9930130" cy="139954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CHƯƠNG TRÌNH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  </a:t>
            </a:r>
            <a:r>
              <a:rPr lang="en-US" sz="6000" b="1" dirty="0">
                <a:solidFill>
                  <a:schemeClr val="bg2">
                    <a:lumMod val="1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charset="0"/>
                <a:cs typeface="Cambria" panose="02040503050406030204" charset="0"/>
                <a:sym typeface="+mn-ea"/>
              </a:rPr>
              <a:t>DU LỊCH VỀ CỘI NGUỒN </a:t>
            </a:r>
            <a:endParaRPr lang="en-US" sz="6000" b="1" spc="300" dirty="0">
              <a:solidFill>
                <a:schemeClr val="bg2">
                  <a:lumMod val="1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Cambria" panose="02040503050406030204" charset="0"/>
              <a:ea typeface="+mj-ea"/>
              <a:cs typeface="Cambria" panose="02040503050406030204" charset="0"/>
              <a:sym typeface="+mn-ea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824990" y="2344420"/>
            <a:ext cx="9051925" cy="83058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54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Khám phá hộp quà</a:t>
            </a:r>
            <a:endParaRPr lang="en-US" sz="5400" b="1" spc="300" dirty="0">
              <a:solidFill>
                <a:srgbClr val="C00000"/>
              </a:solidFill>
              <a:latin typeface="Times New Roman" panose="02020603050405020304" charset="0"/>
              <a:ea typeface="+mj-ea"/>
              <a:cs typeface="Times New Roman" panose="02020603050405020304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3.0"/>
  <p:tag name="KSO_WM_BEAUTIFY_FLAG" val="#wm#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3*i*3"/>
  <p:tag name="KSO_WM_UNIT_LAYERLEVEL" val="1"/>
  <p:tag name="KSO_WM_TAG_VERSION" val="3.0"/>
  <p:tag name="KSO_WM_BEAUTIFY_FLAG" val="#wm#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3*i*4"/>
  <p:tag name="KSO_WM_UNIT_LAYERLEVEL" val="1"/>
  <p:tag name="KSO_WM_TAG_VERSION" val="3.0"/>
  <p:tag name="KSO_WM_BEAUTIFY_FLAG" val="#wm#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  <p:tag name="KSO_WM_BEAUTIFY_FLAG" val="#wm#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  <p:tag name="KSO_WM_BEAUTIFY_FLAG" val="#wm#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4*i*2"/>
  <p:tag name="KSO_WM_UNIT_LAYERLEVEL" val="1"/>
  <p:tag name="KSO_WM_TAG_VERSION" val="3.0"/>
  <p:tag name="KSO_WM_BEAUTIFY_FLAG" val="#wm#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3.0"/>
  <p:tag name="KSO_WM_BEAUTIFY_FLAG" val="#wm#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4*i*4"/>
  <p:tag name="KSO_WM_UNIT_LAYERLEVEL" val="1"/>
  <p:tag name="KSO_WM_TAG_VERSION" val="3.0"/>
  <p:tag name="KSO_WM_BEAUTIFY_FLAG" val="#wm#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RESET_TEXT" val="节编号"/>
  <p:tag name="KSO_WM_UNIT_NOCLEAR" val="0"/>
  <p:tag name="KSO_WM_UNIT_VALUE" val="13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  <p:tag name="KSO_WM_BEAUTIFY_FLAG" val="#wm#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24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24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编辑母版文本样式"/>
  <p:tag name="KSO_WM_UNIT_NOCLEAR" val="0"/>
  <p:tag name="KSO_WM_UNIT_VALUE" val="19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-0.25"/>
  <p:tag name="KSO_WM_UNIT_TEXT_FILL_FORE_SCHEMECOLOR_INDEX" val="14"/>
  <p:tag name="KSO_WM_UNIT_TEXT_FILL_TYPE" val="1"/>
  <p:tag name="KSO_WM_UNIT_SUBTYPE" val="b"/>
  <p:tag name="KSO_WM_UNIT_PRESET_TEXT" val="汇报人：稻壳儿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f"/>
  <p:tag name="KSO_WM_UNIT_INDEX" val="1"/>
  <p:tag name="KSO_WM_UNIT_ID" val="_1*f*1"/>
  <p:tag name="KSO_WM_UNIT_LAYERLEVEL" val="1"/>
  <p:tag name="KSO_WM_TAG_VERSION" val="3.0"/>
  <p:tag name="KSO_WM_BEAUTIFY_FLAG" val="#wm#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编辑母版文本样式"/>
  <p:tag name="KSO_WM_UNIT_NOCLEAR" val="0"/>
  <p:tag name="KSO_WM_UNIT_VALUE" val="19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-0.25"/>
  <p:tag name="KSO_WM_UNIT_TEXT_FILL_FORE_SCHEMECOLOR_INDEX" val="14"/>
  <p:tag name="KSO_WM_UNIT_TEXT_FILL_TYPE" val="1"/>
  <p:tag name="KSO_WM_UNIT_ISCONTENTSTITLE" val="0"/>
  <p:tag name="KSO_WM_UNIT_ISNUMDGMTITLE" val="0"/>
  <p:tag name="KSO_WM_UNIT_PRESET_TEXT" val="单击此处添加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396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40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1*i*2"/>
  <p:tag name="KSO_WM_UNIT_LAYERLEVEL" val="1"/>
  <p:tag name="KSO_WM_TAG_VERSION" val="3.0"/>
  <p:tag name="KSO_WM_BEAUTIFY_FLAG" val="#wm#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1*i*3"/>
  <p:tag name="KSO_WM_UNIT_LAYERLEVEL" val="1"/>
  <p:tag name="KSO_WM_TAG_VERSION" val="3.0"/>
  <p:tag name="KSO_WM_BEAUTIFY_FLAG" val="#wm#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1*i*2"/>
  <p:tag name="KSO_WM_UNIT_LAYERLEVEL" val="1"/>
  <p:tag name="KSO_WM_TAG_VERSION" val="3.0"/>
  <p:tag name="KSO_WM_BEAUTIFY_FLAG" val="#wm#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1*i*4"/>
  <p:tag name="KSO_WM_UNIT_LAYERLEVEL" val="1"/>
  <p:tag name="KSO_WM_TAG_VERSION" val="3.0"/>
  <p:tag name="KSO_WM_BEAUTIFY_FLAG" val="#wm#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1*i*5"/>
  <p:tag name="KSO_WM_UNIT_LAYERLEVEL" val="1"/>
  <p:tag name="KSO_WM_TAG_VERSION" val="3.0"/>
  <p:tag name="KSO_WM_BEAUTIFY_FLAG" val="#wm#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11*i*6"/>
  <p:tag name="KSO_WM_UNIT_LAYERLEVEL" val="1"/>
  <p:tag name="KSO_WM_TAG_VERSION" val="3.0"/>
  <p:tag name="KSO_WM_BEAUTIFY_FLAG" val="#wm#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b"/>
  <p:tag name="KSO_WM_UNIT_PRESET_TEXT" val="署名占位符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5"/>
  <p:tag name="KSO_WM_UNIT_ID" val="_11*f*5"/>
  <p:tag name="KSO_WM_UNIT_LAYERLEVEL" val="1"/>
  <p:tag name="KSO_WM_TAG_VERSION" val="3.0"/>
  <p:tag name="KSO_WM_BEAUTIFY_FLAG" val="#wm#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  <p:tag name="KSO_WM_BEAUTIFY_FLAG" val="#wm#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0*i*2"/>
  <p:tag name="KSO_WM_UNIT_LAYERLEVEL" val="1"/>
  <p:tag name="KSO_WM_TAG_VERSION" val="3.0"/>
  <p:tag name="KSO_WM_BEAUTIFY_FLAG" val="#wm#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0*i*3"/>
  <p:tag name="KSO_WM_UNIT_LAYERLEVEL" val="1"/>
  <p:tag name="KSO_WM_TAG_VERSION" val="3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0*i*4"/>
  <p:tag name="KSO_WM_UNIT_LAYERLEVEL" val="1"/>
  <p:tag name="KSO_WM_TAG_VERSION" val="3.0"/>
  <p:tag name="KSO_WM_BEAUTIFY_FLAG" val="#wm#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0*a*1"/>
  <p:tag name="KSO_WM_UNIT_LAYERLEVEL" val="1"/>
  <p:tag name="KSO_WM_TAG_VERSION" val="1.0"/>
  <p:tag name="KSO_WM_BEAUTIFY_FLAG" val="#wm#"/>
  <p:tag name="KSO_WM_TEMPLATE_CATEGORY" val="custom"/>
  <p:tag name="KSO_WM_TEMPLATE_INDEX" val="2023802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0*f*1"/>
  <p:tag name="KSO_WM_UNIT_LAYERLEVEL" val="1"/>
  <p:tag name="KSO_WM_TAG_VERSION" val="1.0"/>
  <p:tag name="KSO_WM_BEAUTIFY_FLAG" val="#wm#"/>
  <p:tag name="KSO_WM_TEMPLATE_CATEGORY" val="custom"/>
  <p:tag name="KSO_WM_TEMPLATE_INDEX" val="2023802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9"/>
  <p:tag name="KSO_WM_SPECIAL_SOURCE" val="bdnull"/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802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4*i*2"/>
  <p:tag name="KSO_WM_UNIT_LAYERLEVEL" val="1"/>
  <p:tag name="KSO_WM_TAG_VERSION" val="3.0"/>
  <p:tag name="KSO_WM_BEAUTIFY_FLAG" val="#wm#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3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4*i*4"/>
  <p:tag name="KSO_WM_UNIT_LAYERLEVEL" val="1"/>
  <p:tag name="KSO_WM_TAG_VERSION" val="3.0"/>
  <p:tag name="KSO_WM_BEAUTIFY_FLAG" val="#wm#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9"/>
  <p:tag name="KSO_WM_SPECIAL_SOURCE" val="bdnull"/>
  <p:tag name="KSO_WM_SLIDE_ID" val="custom20238023_1"/>
  <p:tag name="KSO_WM_TEMPLATE_SUBCATEGORY" val="29"/>
  <p:tag name="KSO_WM_TEMPLATE_MASTER_TYPE" val="0"/>
  <p:tag name="KSO_WM_TEMPLATE_COLOR_TYPE" val="0"/>
  <p:tag name="KSO_WM_SLIDE_TYPE" val="title"/>
  <p:tag name="KSO_WM_SLIDE_SUBTYPE" val="pureTxt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8023"/>
  <p:tag name="KSO_WM_SLIDE_LAYOUT" val="a_b_f"/>
  <p:tag name="KSO_WM_SLIDE_LAYOUT_CNT" val="1_1_1"/>
  <p:tag name="KSO_WM_SLIDE_THEME_ID" val="3321273"/>
  <p:tag name="KSO_WM_SLIDE_THEME_NAME" val="Z_20238023_Green Gradient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8023_1*a*1"/>
  <p:tag name="KSO_WM_TEMPLATE_CATEGORY" val="custom"/>
  <p:tag name="KSO_WM_TEMPLATE_INDEX" val="20238023"/>
  <p:tag name="KSO_WM_UNIT_LAYERLEVEL" val="1"/>
  <p:tag name="KSO_WM_TAG_VERSION" val="3.0"/>
  <p:tag name="KSO_WM_BEAUTIFY_FLAG" val="#wm#"/>
  <p:tag name="KSO_WM_UNIT_PRESET_TEXT" val="The title goes her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80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8023_1*b*1"/>
  <p:tag name="KSO_WM_TEMPLATE_CATEGORY" val="custom"/>
  <p:tag name="KSO_WM_TEMPLATE_INDEX" val="20238023"/>
  <p:tag name="KSO_WM_UNIT_LAYERLEVEL" val="1"/>
  <p:tag name="KSO_WM_TAG_VERSION" val="3.0"/>
  <p:tag name="KSO_WM_BEAUTIFY_FLAG" val="#wm#"/>
  <p:tag name="KSO_WM_UNIT_PRESET_TEXT" val="Click to add subtitl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80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8023_1*b*1"/>
  <p:tag name="KSO_WM_TEMPLATE_CATEGORY" val="custom"/>
  <p:tag name="KSO_WM_TEMPLATE_INDEX" val="20238023"/>
  <p:tag name="KSO_WM_UNIT_LAYERLEVEL" val="1"/>
  <p:tag name="KSO_WM_TAG_VERSION" val="3.0"/>
  <p:tag name="KSO_WM_BEAUTIFY_FLAG" val="#wm#"/>
  <p:tag name="KSO_WM_UNIT_PRESET_TEXT" val="Click to add subtitl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37979"/>
  <p:tag name="KSO_WM_SLIDE_TYPE" val="text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80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8023_1*b*1"/>
  <p:tag name="KSO_WM_TEMPLATE_CATEGORY" val="custom"/>
  <p:tag name="KSO_WM_TEMPLATE_INDEX" val="20238023"/>
  <p:tag name="KSO_WM_UNIT_LAYERLEVEL" val="1"/>
  <p:tag name="KSO_WM_TAG_VERSION" val="3.0"/>
  <p:tag name="KSO_WM_BEAUTIFY_FLAG" val="#wm#"/>
  <p:tag name="KSO_WM_UNIT_PRESET_TEXT" val="Click to add subtitl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37979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80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8023_1*b*1"/>
  <p:tag name="KSO_WM_TEMPLATE_CATEGORY" val="custom"/>
  <p:tag name="KSO_WM_TEMPLATE_INDEX" val="20238023"/>
  <p:tag name="KSO_WM_UNIT_LAYERLEVEL" val="1"/>
  <p:tag name="KSO_WM_TAG_VERSION" val="3.0"/>
  <p:tag name="KSO_WM_BEAUTIFY_FLAG" val="#wm#"/>
  <p:tag name="KSO_WM_UNIT_PRESET_TEXT" val="Click to add subtitl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8416_1"/>
  <p:tag name="KSO_WM_TEMPLATE_SUBCATEGORY" val="0"/>
  <p:tag name="KSO_WM_TEMPLATE_MASTER_TYPE" val="0"/>
  <p:tag name="KSO_WM_TEMPLATE_COLOR_TYPE" val="0"/>
  <p:tag name="KSO_WM_SLIDE_ITEM_CNT" val="3"/>
  <p:tag name="KSO_WM_SLIDE_INDEX" val="1"/>
  <p:tag name="KSO_WM_TAG_VERSION" val="3.0"/>
  <p:tag name="KSO_WM_BEAUTIFY_FLAG" val="#wm#"/>
  <p:tag name="KSO_WM_TEMPLATE_CATEGORY" val="custom"/>
  <p:tag name="KSO_WM_TEMPLATE_INDEX" val="20238416"/>
  <p:tag name="KSO_WM_SLIDE_TYPE" val="text"/>
  <p:tag name="KSO_WM_SLIDE_SUBTYPE" val="picTxt"/>
  <p:tag name="KSO_WM_SLIDE_SIZE" val="904.564*328.446"/>
  <p:tag name="KSO_WM_SLIDE_POSITION" val="-7.87402e-05*139.181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688*92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8414_1*l_h_d*1_3_1"/>
  <p:tag name="KSO_WM_TEMPLATE_CATEGORY" val="diagram"/>
  <p:tag name="KSO_WM_TEMPLATE_INDEX" val="2023841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339,&quot;left&quot;:6.55,&quot;top&quot;:134.3,&quot;width&quot;:944.6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28.47881871501295,&quot;left&quot;:24.856941773422204,&quot;top&quot;:144.82118128498706,&quot;width&quot;:904.5641479492188}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8414_1*l_h_f*1_1_1"/>
  <p:tag name="KSO_WM_TEMPLATE_CATEGORY" val="diagram"/>
  <p:tag name="KSO_WM_TEMPLATE_INDEX" val="2023841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Presentations are communication tools"/>
  <p:tag name="KSO_WM_UNIT_TEXT_FILL_FORE_SCHEMECOLOR_INDEX" val="1"/>
  <p:tag name="KSO_WM_UNIT_TEXT_FILL_TYPE" val="1"/>
  <p:tag name="KSO_WM_UNIT_USESOURCEFORMAT_APPLY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28.47881871501295,&quot;left&quot;:24.856941773422204,&quot;top&quot;:144.82118128498706,&quot;width&quot;:904.5641479492188}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8414_1*l_h_f*1_2_1"/>
  <p:tag name="KSO_WM_TEMPLATE_CATEGORY" val="diagram"/>
  <p:tag name="KSO_WM_TEMPLATE_INDEX" val="2023841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Presentations are communication tools"/>
  <p:tag name="KSO_WM_UNIT_TEXT_FILL_FORE_SCHEMECOLOR_INDEX" val="1"/>
  <p:tag name="KSO_WM_UNIT_TEXT_FILL_TYPE" val="1"/>
  <p:tag name="KSO_WM_UNIT_USESOURCEFORMAT_APPLY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9,&quot;left&quot;:6.55,&quot;top&quot;:134.3,&quot;width&quot;:944.65}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8414_1*l_h_a*1_2_1"/>
  <p:tag name="KSO_WM_TEMPLATE_CATEGORY" val="diagram"/>
  <p:tag name="KSO_WM_TEMPLATE_INDEX" val="2023841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9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UNIT_USESOURCEFORMAT_APPLY" val="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28.47881871501295,&quot;left&quot;:24.856941773422204,&quot;top&quot;:144.82118128498706,&quot;width&quot;:904.5641479492188}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8414_1*l_h_f*1_3_1"/>
  <p:tag name="KSO_WM_TEMPLATE_CATEGORY" val="diagram"/>
  <p:tag name="KSO_WM_TEMPLATE_INDEX" val="2023841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Presentations are communication tools"/>
  <p:tag name="KSO_WM_UNIT_TEXT_FILL_FORE_SCHEMECOLOR_INDEX" val="1"/>
  <p:tag name="KSO_WM_UNIT_TEXT_FILL_TYPE" val="1"/>
  <p:tag name="KSO_WM_UNIT_USESOURCEFORMAT_APPLY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9,&quot;left&quot;:6.55,&quot;top&quot;:134.3,&quot;width&quot;:944.65}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ID" val="diagram20238414_1*l_h_i*1_3_1"/>
  <p:tag name="KSO_WM_TEMPLATE_CATEGORY" val="diagram"/>
  <p:tag name="KSO_WM_TEMPLATE_INDEX" val="2023841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COLOR_MATCH_VALUE" val="{&quot;shape&quot;:{&quot;fill&quot;:{&quot;solid&quot;:{&quot;brightness&quot;:0,&quot;colorType&quot;:2,&quot;rgb&quot;:&quot;#ffffff&quot;,&quot;transparency&quot;:0.15000000596046448},&quot;type&quot;:1},&quot;glow&quot;:{&quot;colorType&quot;:0},&quot;line&quot;:{&quot;type&quot;:0},&quot;shadow&quot;:{&quot;brightness&quot;:-0.5,&quot;colorType&quot;:1,&quot;foreColorIndex&quot;:9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9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3"/>
  <p:tag name="KSO_WM_UNIT_TEXT_FILL_FORE_SCHEMECOLOR_INDEX" val="1"/>
  <p:tag name="KSO_WM_UNIT_TEXT_FILL_TYPE" val="1"/>
  <p:tag name="KSO_WM_UNIT_SHADOW_SCHEMECOLOR_INDEX" val="9"/>
  <p:tag name="KSO_WM_UNIT_USESOURCEFORMAT_APPLY" val="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9,&quot;left&quot;:6.55,&quot;top&quot;:134.3,&quot;width&quot;:944.65}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ID" val="diagram20238414_1*l_h_i*1_1_1"/>
  <p:tag name="KSO_WM_TEMPLATE_CATEGORY" val="diagram"/>
  <p:tag name="KSO_WM_TEMPLATE_INDEX" val="2023841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339,&quot;left&quot;:6.55,&quot;top&quot;:134.3,&quot;width&quot;:944.65}"/>
  <p:tag name="KSO_WM_DIAGRAM_COLOR_MATCH_VALUE" val="{&quot;shape&quot;:{&quot;fill&quot;:{&quot;solid&quot;:{&quot;brightness&quot;:0,&quot;colorType&quot;:2,&quot;rgb&quot;:&quot;#ffffff&quot;,&quot;transparency&quot;:0.15000000596046448},&quot;type&quot;:1},&quot;glow&quot;:{&quot;colorType&quot;:0},&quot;line&quot;:{&quot;type&quot;:0},&quot;shadow&quot;:{&quot;brightness&quot;:-0.5,&quot;colorType&quot;:1,&quot;foreColorIndex&quot;:9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9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1"/>
  <p:tag name="KSO_WM_UNIT_TEXT_FILL_FORE_SCHEMECOLOR_INDEX" val="1"/>
  <p:tag name="KSO_WM_UNIT_TEXT_FILL_TYPE" val="1"/>
  <p:tag name="KSO_WM_UNIT_SHADOW_SCHEMECOLOR_INDEX" val="9"/>
  <p:tag name="KSO_WM_UNIT_USESOURCEFORMAT_APPLY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  <p:tag name="KSO_WM_BEAUTIFY_FLAG" val="#wm#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9,&quot;left&quot;:6.55,&quot;top&quot;:134.3,&quot;width&quot;:944.65}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9,&quot;left&quot;:6.55,&quot;top&quot;:134.3,&quot;width&quot;:944.65}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ID" val="diagram20238414_1*l_h_i*1_2_1"/>
  <p:tag name="KSO_WM_TEMPLATE_CATEGORY" val="diagram"/>
  <p:tag name="KSO_WM_TEMPLATE_INDEX" val="2023841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COLOR_MATCH_VALUE" val="{&quot;shape&quot;:{&quot;fill&quot;:{&quot;solid&quot;:{&quot;brightness&quot;:0,&quot;colorType&quot;:2,&quot;rgb&quot;:&quot;#ffffff&quot;,&quot;transparency&quot;:0.15000000596046448},&quot;type&quot;:1},&quot;glow&quot;:{&quot;colorType&quot;:0},&quot;line&quot;:{&quot;type&quot;:0},&quot;shadow&quot;:{&quot;brightness&quot;:-0.5,&quot;colorType&quot;:1,&quot;foreColorIndex&quot;:9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9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2"/>
  <p:tag name="KSO_WM_UNIT_TEXT_FILL_FORE_SCHEMECOLOR_INDEX" val="1"/>
  <p:tag name="KSO_WM_UNIT_TEXT_FILL_TYPE" val="1"/>
  <p:tag name="KSO_WM_UNIT_SHADOW_SCHEMECOLOR_INDEX" val="9"/>
  <p:tag name="KSO_WM_UNIT_USESOURCEFORMAT_APPLY" val="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9,&quot;left&quot;:6.55,&quot;top&quot;:134.3,&quot;width&quot;:944.65}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8414_1*l_h_a*1_1_1"/>
  <p:tag name="KSO_WM_TEMPLATE_CATEGORY" val="diagram"/>
  <p:tag name="KSO_WM_TEMPLATE_INDEX" val="2023841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9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UNIT_USESOURCEFORMAT_APPLY" val="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9,&quot;left&quot;:6.55,&quot;top&quot;:134.3,&quot;width&quot;:944.65}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8414_1*l_h_a*1_3_1"/>
  <p:tag name="KSO_WM_TEMPLATE_CATEGORY" val="diagram"/>
  <p:tag name="KSO_WM_TEMPLATE_INDEX" val="2023841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9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UNIT_USESOURCEFORMAT_APPLY" val="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80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8023_1*b*1"/>
  <p:tag name="KSO_WM_TEMPLATE_CATEGORY" val="custom"/>
  <p:tag name="KSO_WM_TEMPLATE_INDEX" val="20238023"/>
  <p:tag name="KSO_WM_UNIT_LAYERLEVEL" val="1"/>
  <p:tag name="KSO_WM_TAG_VERSION" val="3.0"/>
  <p:tag name="KSO_WM_BEAUTIFY_FLAG" val="#wm#"/>
  <p:tag name="KSO_WM_UNIT_PRESET_TEXT" val="Click to add subtitle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80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8023_1*b*1"/>
  <p:tag name="KSO_WM_TEMPLATE_CATEGORY" val="custom"/>
  <p:tag name="KSO_WM_TEMPLATE_INDEX" val="20238023"/>
  <p:tag name="KSO_WM_UNIT_LAYERLEVEL" val="1"/>
  <p:tag name="KSO_WM_TAG_VERSION" val="3.0"/>
  <p:tag name="KSO_WM_BEAUTIFY_FLAG" val="#wm#"/>
  <p:tag name="KSO_WM_UNIT_PRESET_TEXT" val="Click to add subtitl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38416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38416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38416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3841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38416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38416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38416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38416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38416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3841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38416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3841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37979"/>
  <p:tag name="KSO_WM_SLIDE_TYPE" val="text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80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8023_1*b*1"/>
  <p:tag name="KSO_WM_TEMPLATE_CATEGORY" val="custom"/>
  <p:tag name="KSO_WM_TEMPLATE_INDEX" val="20238023"/>
  <p:tag name="KSO_WM_UNIT_LAYERLEVEL" val="1"/>
  <p:tag name="KSO_WM_TAG_VERSION" val="3.0"/>
  <p:tag name="KSO_WM_BEAUTIFY_FLAG" val="#wm#"/>
  <p:tag name="KSO_WM_UNIT_PRESET_TEXT" val="Click to add subtitl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37979"/>
  <p:tag name="KSO_WM_SLIDE_TYPE" val="text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80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8023_1*b*1"/>
  <p:tag name="KSO_WM_TEMPLATE_CATEGORY" val="custom"/>
  <p:tag name="KSO_WM_TEMPLATE_INDEX" val="20238023"/>
  <p:tag name="KSO_WM_UNIT_LAYERLEVEL" val="1"/>
  <p:tag name="KSO_WM_TAG_VERSION" val="3.0"/>
  <p:tag name="KSO_WM_BEAUTIFY_FLAG" val="#wm#"/>
  <p:tag name="KSO_WM_UNIT_PRESET_TEXT" val="Click to add subtitl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3841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3*i*5"/>
  <p:tag name="KSO_WM_UNIT_LAYERLEVEL" val="1"/>
  <p:tag name="KSO_WM_TAG_VERSION" val="3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3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3*i*3"/>
  <p:tag name="KSO_WM_UNIT_LAYERLEVEL" val="1"/>
  <p:tag name="KSO_WM_TAG_VERSION" val="3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3*i*4"/>
  <p:tag name="KSO_WM_UNIT_LAYERLEVEL" val="1"/>
  <p:tag name="KSO_WM_TAG_VERSION" val="3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0*i*2"/>
  <p:tag name="KSO_WM_UNIT_LAYERLEVEL" val="1"/>
  <p:tag name="KSO_WM_TAG_VERSION" val="3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4*i*2"/>
  <p:tag name="KSO_WM_UNIT_LAYERLEVEL" val="1"/>
  <p:tag name="KSO_WM_TAG_VERSION" val="3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3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4*i*4"/>
  <p:tag name="KSO_WM_UNIT_LAYERLEVEL" val="1"/>
  <p:tag name="KSO_WM_TAG_VERSION" val="3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299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299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编辑母版文本样式"/>
  <p:tag name="KSO_WM_UNIT_NOCLEAR" val="0"/>
  <p:tag name="KSO_WM_UNIT_VALUE" val="19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编辑母版文本样式"/>
  <p:tag name="KSO_WM_UNIT_NOCLEAR" val="0"/>
  <p:tag name="KSO_WM_UNIT_VALUE" val="19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396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0*a*1"/>
  <p:tag name="KSO_WM_UNIT_LAYERLEVEL" val="1"/>
  <p:tag name="KSO_WM_TAG_VERSION" val="1.0"/>
  <p:tag name="KSO_WM_BEAUTIFY_FLAG" val="#wm#"/>
  <p:tag name="KSO_WM_TEMPLATE_CATEGORY" val="custom"/>
  <p:tag name="KSO_WM_TEMPLATE_INDEX" val="20237979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40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1*i*1"/>
  <p:tag name="KSO_WM_UNIT_LAYERLEVEL" val="1"/>
  <p:tag name="KSO_WM_TAG_VERSION" val="3.0"/>
  <p:tag name="KSO_WM_BEAUTIFY_FLAG" val="#wm#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1*i*2"/>
  <p:tag name="KSO_WM_UNIT_LAYERLEVEL" val="1"/>
  <p:tag name="KSO_WM_TAG_VERSION" val="3.0"/>
  <p:tag name="KSO_WM_BEAUTIFY_FLAG" val="#wm#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1*i*3"/>
  <p:tag name="KSO_WM_UNIT_LAYERLEVEL" val="1"/>
  <p:tag name="KSO_WM_TAG_VERSION" val="3.0"/>
  <p:tag name="KSO_WM_BEAUTIFY_FLAG" val="#wm#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-0.25"/>
  <p:tag name="KSO_WM_UNIT_TEXT_FILL_FORE_SCHEMECOLOR_INDEX" val="14"/>
  <p:tag name="KSO_WM_UNIT_TEXT_FILL_TYPE" val="1"/>
  <p:tag name="KSO_WM_UNIT_SUBTYPE" val="b"/>
  <p:tag name="KSO_WM_UNIT_PRESET_TEXT" val="汇报人：稻壳儿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f"/>
  <p:tag name="KSO_WM_UNIT_INDEX" val="1"/>
  <p:tag name="KSO_WM_UNIT_ID" val="_11*f*1"/>
  <p:tag name="KSO_WM_UNIT_LAYERLEVEL" val="1"/>
  <p:tag name="KSO_WM_TAG_VERSION" val="3.0"/>
  <p:tag name="KSO_WM_BEAUTIFY_FLAG" val="#wm#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感谢您的观看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编辑母版文本样式&#10;第二级&#10;第三级&#10;第四级&#10;第五级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0*f*1"/>
  <p:tag name="KSO_WM_UNIT_LAYERLEVEL" val="1"/>
  <p:tag name="KSO_WM_TAG_VERSION" val="1.0"/>
  <p:tag name="KSO_WM_BEAUTIFY_FLAG" val="#wm#"/>
  <p:tag name="KSO_WM_TEMPLATE_CATEGORY" val="custom"/>
  <p:tag name="KSO_WM_TEMPLATE_INDEX" val="20237979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0*i*2"/>
  <p:tag name="KSO_WM_UNIT_LAYERLEVEL" val="1"/>
  <p:tag name="KSO_WM_TAG_VERSION" val="3.0"/>
  <p:tag name="KSO_WM_BEAUTIFY_FLAG" val="#wm#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0*i*3"/>
  <p:tag name="KSO_WM_UNIT_LAYERLEVEL" val="1"/>
  <p:tag name="KSO_WM_TAG_VERSION" val="3.0"/>
  <p:tag name="KSO_WM_BEAUTIFY_FLAG" val="#wm#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0*i*4"/>
  <p:tag name="KSO_WM_UNIT_LAYERLEVEL" val="1"/>
  <p:tag name="KSO_WM_TAG_VERSION" val="3.0"/>
  <p:tag name="KSO_WM_BEAUTIFY_FLAG" val="#wm#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0*a*1"/>
  <p:tag name="KSO_WM_UNIT_LAYERLEVEL" val="1"/>
  <p:tag name="KSO_WM_TAG_VERSION" val="1.0"/>
  <p:tag name="KSO_WM_BEAUTIFY_FLAG" val="#wm#"/>
  <p:tag name="KSO_WM_TEMPLATE_CATEGORY" val="custom"/>
  <p:tag name="KSO_WM_TEMPLATE_INDEX" val="2023802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0*f*1"/>
  <p:tag name="KSO_WM_UNIT_LAYERLEVEL" val="1"/>
  <p:tag name="KSO_WM_TAG_VERSION" val="1.0"/>
  <p:tag name="KSO_WM_BEAUTIFY_FLAG" val="#wm#"/>
  <p:tag name="KSO_WM_TEMPLATE_CATEGORY" val="custom"/>
  <p:tag name="KSO_WM_TEMPLATE_INDEX" val="2023802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9"/>
  <p:tag name="KSO_WM_SPECIAL_SOURCE" val="bdnull"/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802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PECIAL_SOURCE" val="bdnull"/>
  <p:tag name="KSO_WM_TEMPLATE_THUMBS_INDEX" val="1、11"/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797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  <p:tag name="KSO_WM_BEAUTIFY_FLAG" val="#wm#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  <p:tag name="KSO_WM_BEAUTIFY_FLAG" val="#wm#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*i*4"/>
  <p:tag name="KSO_WM_UNIT_LAYERLEVEL" val="1"/>
  <p:tag name="KSO_WM_TAG_VERSION" val="3.0"/>
  <p:tag name="KSO_WM_BEAUTIFY_FLAG" val="#wm#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3.0"/>
  <p:tag name="KSO_WM_BEAUTIFY_FLAG" val="#wm#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80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b"/>
  <p:tag name="KSO_WM_UNIT_PRESET_TEXT" val="署名占位符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4"/>
  <p:tag name="KSO_WM_UNIT_ID" val="_1*f*4"/>
  <p:tag name="KSO_WM_UNIT_LAYERLEVEL" val="1"/>
  <p:tag name="KSO_WM_TAG_VERSION" val="3.0"/>
  <p:tag name="KSO_WM_BEAUTIFY_FLAG" val="#wm#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自定义 69">
      <a:dk1>
        <a:srgbClr val="000000"/>
      </a:dk1>
      <a:lt1>
        <a:srgbClr val="FFFFFF"/>
      </a:lt1>
      <a:dk2>
        <a:srgbClr val="253A3F"/>
      </a:dk2>
      <a:lt2>
        <a:srgbClr val="ADC8CE"/>
      </a:lt2>
      <a:accent1>
        <a:srgbClr val="578591"/>
      </a:accent1>
      <a:accent2>
        <a:srgbClr val="77A3AE"/>
      </a:accent2>
      <a:accent3>
        <a:srgbClr val="D36250"/>
      </a:accent3>
      <a:accent4>
        <a:srgbClr val="EC9B86"/>
      </a:accent4>
      <a:accent5>
        <a:srgbClr val="A0B9C6"/>
      </a:accent5>
      <a:accent6>
        <a:srgbClr val="B1B3D3"/>
      </a:accent6>
      <a:hlink>
        <a:srgbClr val="EC5F74"/>
      </a:hlink>
      <a:folHlink>
        <a:srgbClr val="6096E6"/>
      </a:folHlink>
    </a:clrScheme>
    <a:fontScheme name="字体-传统">
      <a:majorFont>
        <a:latin typeface="Crimson Text SemiBold"/>
        <a:ea typeface="Crimson Text SemiBold"/>
        <a:cs typeface=""/>
      </a:majorFont>
      <a:minorFont>
        <a:latin typeface="Times New Roman"/>
        <a:ea typeface="Charis SI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自定义 54">
      <a:dk1>
        <a:srgbClr val="000000"/>
      </a:dk1>
      <a:lt1>
        <a:srgbClr val="FFFFFF"/>
      </a:lt1>
      <a:dk2>
        <a:srgbClr val="071A00"/>
      </a:dk2>
      <a:lt2>
        <a:srgbClr val="F7FFF7"/>
      </a:lt2>
      <a:accent1>
        <a:srgbClr val="00B212"/>
      </a:accent1>
      <a:accent2>
        <a:srgbClr val="EEC120"/>
      </a:accent2>
      <a:accent3>
        <a:srgbClr val="1F77C8"/>
      </a:accent3>
      <a:accent4>
        <a:srgbClr val="00B6B6"/>
      </a:accent4>
      <a:accent5>
        <a:srgbClr val="E58C06"/>
      </a:accent5>
      <a:accent6>
        <a:srgbClr val="B25D00"/>
      </a:accent6>
      <a:hlink>
        <a:srgbClr val="5FCBFB"/>
      </a:hlink>
      <a:folHlink>
        <a:srgbClr val="B759BC"/>
      </a:folHlink>
    </a:clrScheme>
    <a:fontScheme name="立体">
      <a:majorFont>
        <a:latin typeface="Nunito Sans ExtraBold"/>
        <a:ea typeface="Nunito Sans ExtraBold"/>
        <a:cs typeface=""/>
      </a:majorFont>
      <a:minorFont>
        <a:latin typeface="Nunito Sans"/>
        <a:ea typeface="Nunito San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bg1">
                <a:alpha val="18000"/>
              </a:schemeClr>
            </a:gs>
            <a:gs pos="100000">
              <a:schemeClr val="accent1">
                <a:alpha val="25000"/>
              </a:schemeClr>
            </a:gs>
          </a:gsLst>
          <a:lin ang="0" scaled="1"/>
          <a:tileRect/>
        </a:gradFill>
        <a:ln>
          <a:noFill/>
        </a:ln>
      </a:spPr>
      <a:bodyPr rtlCol="0" anchor="ctr"/>
      <a:lstStyle>
        <a:defPPr algn="ctr">
          <a:defRPr lang="en-US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>
              <a:alpha val="32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b">
        <a:normAutofit/>
      </a:bodyPr>
      <a:lstStyle>
        <a:defPPr algn="r">
          <a:lnSpc>
            <a:spcPct val="100000"/>
          </a:lnSpc>
          <a:defRPr lang="en-US" sz="2000" b="1" spc="300" dirty="0">
            <a:solidFill>
              <a:schemeClr val="accent1">
                <a:lumMod val="50000"/>
              </a:schemeClr>
            </a:solidFill>
            <a:latin typeface="+mj-ea"/>
            <a:ea typeface="+mj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Green Color">
  <a:themeElements>
    <a:clrScheme name="Green Color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9900"/>
      </a:accent1>
      <a:accent2>
        <a:srgbClr val="99CC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8AB900"/>
      </a:accent6>
      <a:hlink>
        <a:srgbClr val="CC3300"/>
      </a:hlink>
      <a:folHlink>
        <a:srgbClr val="996600"/>
      </a:folHlink>
    </a:clrScheme>
    <a:fontScheme name="Green Color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reen Colo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419</Words>
  <Application>Microsoft Office PowerPoint</Application>
  <PresentationFormat>Widescreen</PresentationFormat>
  <Paragraphs>71</Paragraphs>
  <Slides>24</Slides>
  <Notes>1</Notes>
  <HiddenSlides>0</HiddenSlides>
  <MMClips>10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37" baseType="lpstr">
      <vt:lpstr>Calibri</vt:lpstr>
      <vt:lpstr>Wingdings</vt:lpstr>
      <vt:lpstr>Nunito Sans</vt:lpstr>
      <vt:lpstr>Cambria</vt:lpstr>
      <vt:lpstr>Arial</vt:lpstr>
      <vt:lpstr>Crimson Text SemiBold</vt:lpstr>
      <vt:lpstr>Times New Roman</vt:lpstr>
      <vt:lpstr>Nunito Sans ExtraBold</vt:lpstr>
      <vt:lpstr>Calibri Light</vt:lpstr>
      <vt:lpstr>Office Theme</vt:lpstr>
      <vt:lpstr>2_Office Theme</vt:lpstr>
      <vt:lpstr>1_Office Theme</vt:lpstr>
      <vt:lpstr>Green Color</vt:lpstr>
      <vt:lpstr>Hoạt động: Làm quen âm nhạc  Chủ đề: Quê hương của bé Đề tài: Dạy hát “ Quê hương tươi đẹp”  Nghe hát “Gà gáy”;   Trò chơi “ Vòng tròn tiết tấu” Lứa tuổi: Trẻ 5 - 6 tuổi Thời gian: 30 - 35 phút Ngày dạy: 6/5/2026 Người dạy: H Nũi Mlô</vt:lpstr>
      <vt:lpstr>PowerPoint Presentation</vt:lpstr>
      <vt:lpstr>PowerPoint Presentation</vt:lpstr>
      <vt:lpstr>Hoạt động thảo luận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PC</dc:creator>
  <cp:lastModifiedBy>mlo h nui</cp:lastModifiedBy>
  <cp:revision>38</cp:revision>
  <dcterms:created xsi:type="dcterms:W3CDTF">2025-07-23T00:59:00Z</dcterms:created>
  <dcterms:modified xsi:type="dcterms:W3CDTF">2026-05-14T03:02:52Z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167C33ED7DF04B6596DE6A1FE4F23F73_13</vt:lpwstr>
  </property>
  <property fmtid="{D5CDD505-2E9C-101B-9397-08002B2CF9AE}" pid="3" name="KSOProductBuildVer">
    <vt:lpwstr>1033-12.2.0.23196</vt:lpwstr>
  </property>
</Properties>
</file>