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media/image15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</p:sldMasterIdLst>
  <p:sldIdLst>
    <p:sldId id="270" r:id="rId4"/>
    <p:sldId id="279" r:id="rId5"/>
    <p:sldId id="280" r:id="rId6"/>
    <p:sldId id="282" r:id="rId7"/>
    <p:sldId id="283" r:id="rId8"/>
    <p:sldId id="257" r:id="rId9"/>
    <p:sldId id="256" r:id="rId10"/>
    <p:sldId id="265" r:id="rId11"/>
    <p:sldId id="266" r:id="rId12"/>
    <p:sldId id="258" r:id="rId13"/>
    <p:sldId id="261" r:id="rId14"/>
    <p:sldId id="269" r:id="rId15"/>
    <p:sldId id="267" r:id="rId16"/>
    <p:sldId id="286" r:id="rId17"/>
    <p:sldId id="284" r:id="rId18"/>
    <p:sldId id="277" r:id="rId19"/>
    <p:sldId id="285" r:id="rId20"/>
    <p:sldId id="26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5E0EF-07F8-4719-9817-72A806C496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068648-F211-46D2-8C5C-6432422EF1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AFAE9-48C4-4478-8F87-849A3CDE5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692AD-B52D-4411-ACD8-F69B14CD3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E9361-4925-4E6C-B83D-EA365CE40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4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FFC12-23EF-4958-96BA-35DDD844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5648CF-CE5A-4CB1-AC9D-A7B12D2A4B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C2F72-1D38-42D9-9E77-C13F2B264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599772-ED5C-49D0-BFE4-668E3272A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6B3D19-A6A5-43AC-8E03-4CEF9868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28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352A1E-C0FC-4D41-A9CB-06CB1D44C8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3A0535-1AE0-406D-985C-ACD7494352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7BF1AA-BF96-4196-BDB8-E3E9CA37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58D959-3145-4903-902C-A57F00F9B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50B93C-4647-4B6C-9BE9-CCD7D637B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299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177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55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070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452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3245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26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6133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435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B67CE-A479-45F8-95AC-F4332094C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1A25C-F0A0-4EE7-95E8-289537AEA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DF516-E0BC-40F3-8F6B-F6AB98A49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D04EE0-C00B-43F3-8D94-5D1EB82D2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D05453-8C15-4404-B882-A23D6C1E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329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0104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8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79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475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347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7781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166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6693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27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47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A998-411B-454C-9B45-B59F3F413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DA733-7F7B-4C7D-B252-50D7F9734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773C0-A4D9-4D92-9EA8-0457A087D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33AE24-A2B4-47BD-9D5D-74274B9BC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DA5F93-AE27-4A0C-9C05-B6308FF4C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650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5276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5630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786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C73EB-97FD-45BD-A0B6-5ED5BB793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55BEE-5AEC-4A0C-B7F6-B5235528EB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5C7CC4-4AC5-4E8D-9568-E619CCEF18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B114B-98F1-4E37-B40D-22B1DF6BF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378AFD-3B04-4CBE-9E70-D7FEDBD38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D26D5-F9A1-46C8-BD6C-4A807051A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54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D8D7-D66E-4455-9CB7-1998F4640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85ACC1-B90E-4AC4-9F9E-7E25AE738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0473D9-8FBA-4365-9460-602AE4D71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26B488-CFB1-4D7A-9921-6C004C39C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5B5863-3D99-4323-9A28-B175F7FD22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12AD94-6E26-4BFA-B47E-2E7DCCC9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636730-A29B-41DD-B3F3-838BD8008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7BC3B4-E36B-4FA6-984A-64A834959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58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D589A-CA7C-42C9-9C71-C7917F4735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22E57C-16A7-4219-BF53-68AC95F1B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F58AD7-B6CA-498F-BAA3-15E9E7791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02A7FB-EEDB-4C2B-A2EC-EF0D901EB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651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ACE4BF-8F18-4B49-BB13-0B4464C82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4F3968-5EF8-4AA8-99B6-56F93CE4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FC8AC4-2579-4462-9ED4-6CA0D2ECA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26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6E2F4-10AF-4549-A90F-198E85952E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93302-9987-42BB-A3D6-FE6482437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EE6A5-AFA7-4DC7-BCDB-08AC6B9B0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7202B8-F901-44D4-9045-E42AD4639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B3A7F6-8CFE-4068-AD9B-3B0199B25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4F1CEE-3C48-4313-9B59-4400AB4C2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3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2336B-9557-4D5B-973C-9D5C1ABB0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6D0ECB-759B-4AE4-AA00-447548CAC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8218F-053A-40F5-A328-9EC71F930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83E54B-DEB3-4EC9-8688-6D8FCAC42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0D2A12-3AB3-46A8-B2C6-A59F42B58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5A4374-CB30-4697-BC04-DD826744C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612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95379F-C654-4AE8-A101-C09938E72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5AE84-7519-4091-A2B7-D92D9DEC61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0E43B-2371-43A8-BA16-84B991EF58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250B0E-5479-4DD2-AC81-E1CE8461862A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34C9F-790D-4023-9ACC-73F9B129F5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48AF1-F4BE-43C4-8F9F-28F3E94DA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1B97C-699A-4C50-A691-E0039F11EB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46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17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C26FE-4424-4A72-8E01-14A22992E3A5}" type="datetimeFigureOut">
              <a:rPr lang="en-US" smtClean="0"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3E307-CFEE-4EE8-B343-EA38E54000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12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9.png"/><Relationship Id="rId5" Type="http://schemas.openxmlformats.org/officeDocument/2006/relationships/slide" Target="slide14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7F9BD4-E7A4-4119-A543-A6091EAFB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1482" y="1762125"/>
            <a:ext cx="7525871" cy="4351338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7" name="WordArt 4">
            <a:extLst>
              <a:ext uri="{FF2B5EF4-FFF2-40B4-BE49-F238E27FC236}">
                <a16:creationId xmlns:a16="http://schemas.microsoft.com/office/drawing/2014/main" id="{E79A0251-5A24-403F-93CD-A9069213DB36}"/>
              </a:ext>
            </a:extLst>
          </p:cNvPr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Trường Mẫu Giáo </a:t>
            </a:r>
            <a:r>
              <a:rPr lang="en-US" sz="3600" b="1" kern="1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/>
                <a:cs typeface="Times New Roman"/>
              </a:rPr>
              <a:t>Hoa Cúc</a:t>
            </a:r>
          </a:p>
        </p:txBody>
      </p:sp>
      <p:sp>
        <p:nvSpPr>
          <p:cNvPr id="8" name="WordArt 15">
            <a:extLst>
              <a:ext uri="{FF2B5EF4-FFF2-40B4-BE49-F238E27FC236}">
                <a16:creationId xmlns:a16="http://schemas.microsoft.com/office/drawing/2014/main" id="{CA4654AC-DA2B-417D-AAD4-69866B0C029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04647" y="1800225"/>
            <a:ext cx="5970495" cy="904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b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Chủ đề: Nước và hiện tượng tự nhiên</a:t>
            </a:r>
            <a:endParaRPr lang="en-US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9" name="WordArt 16">
            <a:extLst>
              <a:ext uri="{FF2B5EF4-FFF2-40B4-BE49-F238E27FC236}">
                <a16:creationId xmlns:a16="http://schemas.microsoft.com/office/drawing/2014/main" id="{BBC52560-5B49-43C5-8DAC-7396E5A2C2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73958" y="2776537"/>
            <a:ext cx="5100918" cy="6524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60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Chủ đề nhánh: </a:t>
            </a:r>
            <a:r>
              <a:rPr lang="en-US" sz="6000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Các</a:t>
            </a:r>
            <a:r>
              <a:rPr lang="en-US" sz="60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6000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mùa</a:t>
            </a:r>
            <a:r>
              <a:rPr lang="en-US" sz="60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6000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quanh</a:t>
            </a:r>
            <a:r>
              <a:rPr lang="en-US" sz="6000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6000" kern="10" dirty="0" err="1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B2B2B2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bé</a:t>
            </a:r>
            <a:endParaRPr lang="en-US" sz="6000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B2B2B2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" name="WordArt 17">
            <a:extLst>
              <a:ext uri="{FF2B5EF4-FFF2-40B4-BE49-F238E27FC236}">
                <a16:creationId xmlns:a16="http://schemas.microsoft.com/office/drawing/2014/main" id="{4140858D-9D34-40EC-9AE5-A5F23B6104B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40723" y="3429000"/>
            <a:ext cx="6898341" cy="110966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1426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Phát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Triển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nhận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thức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: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Tìm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hiểu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về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mùa</a:t>
            </a:r>
            <a:r>
              <a:rPr lang="en-US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hè</a:t>
            </a:r>
            <a:r>
              <a:rPr lang="vi-V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”</a:t>
            </a:r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1" name="WordArt 18">
            <a:extLst>
              <a:ext uri="{FF2B5EF4-FFF2-40B4-BE49-F238E27FC236}">
                <a16:creationId xmlns:a16="http://schemas.microsoft.com/office/drawing/2014/main" id="{9439923A-8D5E-4094-84A2-43973CC87E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743104" y="4826000"/>
            <a:ext cx="5762625" cy="1000125"/>
          </a:xfrm>
          <a:prstGeom prst="rect">
            <a:avLst/>
          </a:prstGeom>
          <a:ln>
            <a:noFill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vi-VN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Giáo viên: </a:t>
            </a:r>
            <a:r>
              <a:rPr lang="en-US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H </a:t>
            </a:r>
            <a:r>
              <a:rPr lang="en-US" sz="3600" b="1" kern="10" dirty="0" err="1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Nũi</a:t>
            </a:r>
            <a:r>
              <a:rPr lang="en-US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 Mlô                 </a:t>
            </a:r>
            <a:endParaRPr lang="vi-VN" sz="3600" b="1" kern="10" dirty="0">
              <a:ln w="11430">
                <a:noFill/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vi-VN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Lớp: </a:t>
            </a:r>
            <a:r>
              <a:rPr lang="en-US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Lá 3</a:t>
            </a:r>
            <a:endParaRPr lang="vi-VN" sz="3600" b="1" kern="10" dirty="0">
              <a:ln w="11430">
                <a:noFill/>
              </a:ln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en-US" sz="3600" b="1" kern="10" dirty="0" err="1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Ngày</a:t>
            </a:r>
            <a:r>
              <a:rPr lang="en-US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dạy</a:t>
            </a:r>
            <a:r>
              <a:rPr lang="en-US" sz="3600" b="1" kern="10" dirty="0">
                <a:ln w="11430">
                  <a:noFill/>
                </a:ln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/>
                <a:cs typeface="Times New Roman"/>
              </a:rPr>
              <a:t>: 07/04/2026</a:t>
            </a:r>
          </a:p>
        </p:txBody>
      </p:sp>
    </p:spTree>
    <p:extLst>
      <p:ext uri="{BB962C8B-B14F-4D97-AF65-F5344CB8AC3E}">
        <p14:creationId xmlns:p14="http://schemas.microsoft.com/office/powerpoint/2010/main" val="253742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F89DA-46DD-43AC-945E-A66BF128D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0A379F73-C0F4-4A2D-AD26-6D1D288A12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0" y="221941"/>
            <a:ext cx="6152225" cy="6462942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6986A90-23AA-4A4D-9043-63482B40F2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73117"/>
            <a:ext cx="5868140" cy="6511766"/>
          </a:xfrm>
        </p:spPr>
      </p:pic>
    </p:spTree>
    <p:extLst>
      <p:ext uri="{BB962C8B-B14F-4D97-AF65-F5344CB8AC3E}">
        <p14:creationId xmlns:p14="http://schemas.microsoft.com/office/powerpoint/2010/main" val="43525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E3CD0-4265-4039-BF79-4C27F060E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48EFEF9-76C1-46A6-9EA4-6FDAD0138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25" y="365125"/>
            <a:ext cx="10687050" cy="5763419"/>
          </a:xfrm>
        </p:spPr>
      </p:pic>
    </p:spTree>
    <p:extLst>
      <p:ext uri="{BB962C8B-B14F-4D97-AF65-F5344CB8AC3E}">
        <p14:creationId xmlns:p14="http://schemas.microsoft.com/office/powerpoint/2010/main" val="217701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CB84E-EE1A-49E4-B942-AE92C3EE3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DDBD015-13BA-45FB-BA70-47FA2BB94C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143669"/>
            <a:ext cx="6286500" cy="649525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E11904-D36E-495D-BA7F-6C94E0487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375" y="104775"/>
            <a:ext cx="5238750" cy="653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70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4A1DC-79B7-4737-8396-100A0B349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EE64AE-8A09-4790-A07E-C22F01E4E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745" y="-401638"/>
            <a:ext cx="5785643" cy="34798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35D12E-A225-43CC-9913-C91872F09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899" y="-114300"/>
            <a:ext cx="5857875" cy="69723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06B28B-DFF9-4DE8-B948-39CA19C656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954339"/>
            <a:ext cx="5676899" cy="390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7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7735D-86A8-493D-9882-78D7C1F81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B37DFA04-D302-4DCD-907E-73F9BFC88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25" y="242887"/>
            <a:ext cx="6081455" cy="5948362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603D28-C19C-43FF-A54D-A467F7899F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278" y="242887"/>
            <a:ext cx="5862897" cy="594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3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7649F-2259-4D86-964D-D02A59D701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2606" y="2676525"/>
            <a:ext cx="8586788" cy="3862388"/>
          </a:xfrm>
        </p:spPr>
        <p:txBody>
          <a:bodyPr>
            <a:prstTxWarp prst="textDeflat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54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54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“</a:t>
            </a:r>
            <a:r>
              <a:rPr kumimoji="0" lang="en-US" sz="54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sz="54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tay</a:t>
            </a:r>
            <a:r>
              <a:rPr kumimoji="0" lang="en-US" sz="54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54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lẹ</a:t>
            </a:r>
            <a:r>
              <a:rPr kumimoji="0" lang="en-US" sz="5400" b="1" i="0" u="none" strike="noStrike" kern="1200" normalizeH="0" baseline="0" noProof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26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5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D412B1C-D905-4543-92A6-A2C74C183DB5}"/>
              </a:ext>
            </a:extLst>
          </p:cNvPr>
          <p:cNvSpPr/>
          <p:nvPr/>
        </p:nvSpPr>
        <p:spPr>
          <a:xfrm>
            <a:off x="2210538" y="889071"/>
            <a:ext cx="8202837" cy="7700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4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kêu</a:t>
            </a:r>
            <a:r>
              <a:rPr lang="en-US" sz="4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48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tieng-ve-sau-keu-vao-mua-he-sap-den">
            <a:hlinkClick r:id="" action="ppaction://media"/>
            <a:extLst>
              <a:ext uri="{FF2B5EF4-FFF2-40B4-BE49-F238E27FC236}">
                <a16:creationId xmlns:a16="http://schemas.microsoft.com/office/drawing/2014/main" id="{A50EC0F8-2623-4ADD-8C3B-0C385E43DE2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092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13539" y="2632630"/>
            <a:ext cx="1322772" cy="132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051E7-D626-48C0-85A4-0CF1A3846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9ACF60-59C5-4419-9A2E-F2EDB76006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06275" cy="68580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CD5A2C-C46B-42DF-827C-0B95E47A9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75" y="1788020"/>
            <a:ext cx="5730067" cy="573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729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978843-FFF4-4E0D-A4B7-49C55FF85D27}"/>
              </a:ext>
            </a:extLst>
          </p:cNvPr>
          <p:cNvSpPr txBox="1"/>
          <p:nvPr/>
        </p:nvSpPr>
        <p:spPr>
          <a:xfrm>
            <a:off x="2496296" y="3044279"/>
            <a:ext cx="719940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Nội dung tiếp theo của bài học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CB422E-AC59-4404-B73E-76614DEF9B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423" y="0"/>
            <a:ext cx="12192000" cy="68059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F65DB5-018F-4309-BFE7-F9582E3E88B1}"/>
              </a:ext>
            </a:extLst>
          </p:cNvPr>
          <p:cNvSpPr txBox="1"/>
          <p:nvPr/>
        </p:nvSpPr>
        <p:spPr>
          <a:xfrm>
            <a:off x="2006352" y="1672475"/>
            <a:ext cx="8584707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/>
                <a:solidFill>
                  <a:srgbClr val="FFC000"/>
                </a:solidFill>
                <a:effectLst/>
                <a:uLnTx/>
                <a:uFillTx/>
                <a:latin typeface="Blackadder ITC" panose="04020505051007020D02" pitchFamily="82" charset="0"/>
              </a:rPr>
              <a:t>SHOW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/>
                <a:solidFill>
                  <a:srgbClr val="FFC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THỜI TRANG MÙA HÈ</a:t>
            </a:r>
          </a:p>
        </p:txBody>
      </p:sp>
      <p:pic>
        <p:nvPicPr>
          <p:cNvPr id="5" name="mua-he-den-remix-karaoke-moi">
            <a:hlinkClick r:id="" action="ppaction://media"/>
            <a:extLst>
              <a:ext uri="{FF2B5EF4-FFF2-40B4-BE49-F238E27FC236}">
                <a16:creationId xmlns:a16="http://schemas.microsoft.com/office/drawing/2014/main" id="{78A0D26F-4C8F-4B5E-8B51-708D02A57F6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033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64045" y="5167439"/>
            <a:ext cx="1063388" cy="1063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75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fb/a9/4d/fba94d328fcd7fa466f91f8ed17a77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3855"/>
            <a:ext cx="9189222" cy="6871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438400" y="2514601"/>
            <a:ext cx="7772400" cy="19081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5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5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5400" b="1" dirty="0">
                <a:solidFill>
                  <a:srgbClr val="009900"/>
                </a:solidFill>
                <a:latin typeface="VNI-Avo" pitchFamily="2" charset="0"/>
              </a:rPr>
              <a:t>:</a:t>
            </a:r>
            <a:br>
              <a:rPr lang="en-US" sz="5400" b="1" dirty="0">
                <a:solidFill>
                  <a:srgbClr val="009900"/>
                </a:solidFill>
                <a:latin typeface="VNI-Avo" pitchFamily="2" charset="0"/>
              </a:rPr>
            </a:br>
            <a:r>
              <a:rPr lang="en-US" sz="54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Ổn</a:t>
            </a:r>
            <a:r>
              <a:rPr lang="en-US" sz="5400" b="1" dirty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5400" b="1" dirty="0">
              <a:solidFill>
                <a:srgbClr val="009900"/>
              </a:solidFill>
              <a:latin typeface="VNI-Av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98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7860B-41CF-4433-97AF-ECC5ACEA3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4529" y="457200"/>
            <a:ext cx="8668590" cy="5405717"/>
          </a:xfrm>
        </p:spPr>
        <p:txBody>
          <a:bodyPr>
            <a:normAutofit/>
          </a:bodyPr>
          <a:lstStyle/>
          <a:p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Mùa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gì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nóng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nực</a:t>
            </a:r>
            <a:b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Trời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nắng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chang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chang</a:t>
            </a:r>
            <a:b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Đi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học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đi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làm</a:t>
            </a:r>
            <a:b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Phải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đội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mũ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nón</a:t>
            </a:r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EA825DD-D843-4BC6-A8D9-6602E3529C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320" y="1957902"/>
            <a:ext cx="2143125" cy="2143125"/>
          </a:xfrm>
        </p:spPr>
      </p:pic>
    </p:spTree>
    <p:extLst>
      <p:ext uri="{BB962C8B-B14F-4D97-AF65-F5344CB8AC3E}">
        <p14:creationId xmlns:p14="http://schemas.microsoft.com/office/powerpoint/2010/main" val="3020510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i.pinimg.com/564x/5d/1a/f4/5d1af496e95f5506bd744eaca31935e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705100" y="2209800"/>
            <a:ext cx="6781800" cy="1888608"/>
          </a:xfrm>
          <a:prstGeom prst="rect">
            <a:avLst/>
          </a:prstGeom>
          <a:solidFill>
            <a:srgbClr val="CCFF99"/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prstTxWarp prst="textInflate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2:</a:t>
            </a:r>
          </a:p>
          <a:p>
            <a:pPr algn="ctr">
              <a:defRPr/>
            </a:pP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mùa</a:t>
            </a:r>
            <a:r>
              <a:rPr lang="en-US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hè</a:t>
            </a:r>
            <a:endParaRPr lang="en-US" sz="44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58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9DF7FA-68C3-4F0C-8F45-77E119B348DB}"/>
              </a:ext>
            </a:extLst>
          </p:cNvPr>
          <p:cNvSpPr/>
          <p:nvPr/>
        </p:nvSpPr>
        <p:spPr>
          <a:xfrm>
            <a:off x="3267635" y="1048871"/>
            <a:ext cx="6494930" cy="26087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3:Bé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800" b="1" dirty="0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ln/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4800" b="1" dirty="0">
              <a:ln/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2348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70A8-DDFA-4150-8622-23D776C2D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117CE7-9582-4DE5-B7FB-47E9D7D23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70" y="0"/>
            <a:ext cx="10919011" cy="6252882"/>
          </a:xfrm>
        </p:spPr>
      </p:pic>
      <p:pic>
        <p:nvPicPr>
          <p:cNvPr id="3" name="tieng-ve-sau-keu-vao-mua-he-sap-den">
            <a:hlinkClick r:id="" action="ppaction://media"/>
            <a:extLst>
              <a:ext uri="{FF2B5EF4-FFF2-40B4-BE49-F238E27FC236}">
                <a16:creationId xmlns:a16="http://schemas.microsoft.com/office/drawing/2014/main" id="{5EDB21E3-DDB9-4074-9E03-FE738E6A1EC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116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55337" y="52419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7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2089F-CC97-4C21-9041-450DD089FE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9F4D30-7030-43F0-8C00-6C8B40C7B6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3E568D-FC9F-4FF3-B69A-63B7AD64A6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5" y="100012"/>
            <a:ext cx="10953189" cy="675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98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BBE22-BC9E-4C14-932E-420E86472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B162A7-8EE2-4FCE-8A31-488318A7FA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1" y="248575"/>
            <a:ext cx="11242726" cy="6244300"/>
          </a:xfrm>
        </p:spPr>
      </p:pic>
    </p:spTree>
    <p:extLst>
      <p:ext uri="{BB962C8B-B14F-4D97-AF65-F5344CB8AC3E}">
        <p14:creationId xmlns:p14="http://schemas.microsoft.com/office/powerpoint/2010/main" val="72282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8F66F-3E6F-42E0-9EC1-E9841D2F1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055F772-6E2D-48D8-8F74-AA7027158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3" y="88776"/>
            <a:ext cx="5457183" cy="649845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6D1033-09AA-4496-ACCC-973721E81C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9750" y="88775"/>
            <a:ext cx="5882384" cy="649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16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708</TotalTime>
  <Words>120</Words>
  <Application>Microsoft Office PowerPoint</Application>
  <PresentationFormat>Widescreen</PresentationFormat>
  <Paragraphs>17</Paragraphs>
  <Slides>18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Arial</vt:lpstr>
      <vt:lpstr>Blackadder ITC</vt:lpstr>
      <vt:lpstr>Calibri</vt:lpstr>
      <vt:lpstr>Calibri Light</vt:lpstr>
      <vt:lpstr>Tahoma</vt:lpstr>
      <vt:lpstr>Times New Roman</vt:lpstr>
      <vt:lpstr>VNI-Avo</vt:lpstr>
      <vt:lpstr>Office Theme</vt:lpstr>
      <vt:lpstr>2_Office Theme</vt:lpstr>
      <vt:lpstr>3_Office Theme</vt:lpstr>
      <vt:lpstr>Trường Mẫu Giáo Hoa Cúc</vt:lpstr>
      <vt:lpstr>PowerPoint Presentation</vt:lpstr>
      <vt:lpstr>Mùa gì nóng nực Trời nắng chang chang Đi học đi làm Phải đội mũ nón?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vy nguyễn</dc:creator>
  <cp:lastModifiedBy>mlo h nui</cp:lastModifiedBy>
  <cp:revision>48</cp:revision>
  <dcterms:created xsi:type="dcterms:W3CDTF">2021-04-06T01:21:14Z</dcterms:created>
  <dcterms:modified xsi:type="dcterms:W3CDTF">2026-03-17T06:07:01Z</dcterms:modified>
</cp:coreProperties>
</file>