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41" r:id="rId3"/>
    <p:sldId id="391" r:id="rId4"/>
    <p:sldId id="346" r:id="rId5"/>
    <p:sldId id="263" r:id="rId6"/>
    <p:sldId id="356" r:id="rId7"/>
    <p:sldId id="392" r:id="rId8"/>
    <p:sldId id="359" r:id="rId9"/>
    <p:sldId id="360" r:id="rId10"/>
    <p:sldId id="363" r:id="rId11"/>
    <p:sldId id="393" r:id="rId12"/>
    <p:sldId id="364" r:id="rId13"/>
    <p:sldId id="397" r:id="rId14"/>
    <p:sldId id="365" r:id="rId15"/>
    <p:sldId id="394" r:id="rId16"/>
    <p:sldId id="396" r:id="rId17"/>
    <p:sldId id="401" r:id="rId18"/>
    <p:sldId id="403" r:id="rId19"/>
    <p:sldId id="402" r:id="rId20"/>
    <p:sldId id="404" r:id="rId21"/>
    <p:sldId id="406" r:id="rId22"/>
    <p:sldId id="407" r:id="rId23"/>
    <p:sldId id="408" r:id="rId24"/>
    <p:sldId id="409" r:id="rId25"/>
    <p:sldId id="410" r:id="rId26"/>
    <p:sldId id="411" r:id="rId27"/>
    <p:sldId id="276" r:id="rId28"/>
    <p:sldId id="370" r:id="rId29"/>
    <p:sldId id="372" r:id="rId30"/>
    <p:sldId id="412" r:id="rId31"/>
    <p:sldId id="413" r:id="rId32"/>
    <p:sldId id="416" r:id="rId33"/>
    <p:sldId id="414" r:id="rId34"/>
    <p:sldId id="377" r:id="rId35"/>
    <p:sldId id="415" r:id="rId36"/>
    <p:sldId id="417" r:id="rId37"/>
    <p:sldId id="387" r:id="rId38"/>
    <p:sldId id="388" r:id="rId39"/>
    <p:sldId id="282" r:id="rId4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07" autoAdjust="0"/>
  </p:normalViewPr>
  <p:slideViewPr>
    <p:cSldViewPr>
      <p:cViewPr varScale="1">
        <p:scale>
          <a:sx n="31" d="100"/>
          <a:sy n="31" d="100"/>
        </p:scale>
        <p:origin x="763" y="1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5D872-94C7-4642-A07A-21F4A91BCE5A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EB2C9-D823-4EAD-AC0D-27CE9828E5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5D872-94C7-4642-A07A-21F4A91BCE5A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EB2C9-D823-4EAD-AC0D-27CE9828E5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5D872-94C7-4642-A07A-21F4A91BCE5A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EB2C9-D823-4EAD-AC0D-27CE9828E5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5D872-94C7-4642-A07A-21F4A91BCE5A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EB2C9-D823-4EAD-AC0D-27CE9828E5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5D872-94C7-4642-A07A-21F4A91BCE5A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EB2C9-D823-4EAD-AC0D-27CE9828E5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5D872-94C7-4642-A07A-21F4A91BCE5A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EB2C9-D823-4EAD-AC0D-27CE9828E5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5D872-94C7-4642-A07A-21F4A91BCE5A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EB2C9-D823-4EAD-AC0D-27CE9828E5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5D872-94C7-4642-A07A-21F4A91BCE5A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EB2C9-D823-4EAD-AC0D-27CE9828E5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5D872-94C7-4642-A07A-21F4A91BCE5A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EB2C9-D823-4EAD-AC0D-27CE9828E5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5D872-94C7-4642-A07A-21F4A91BCE5A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EB2C9-D823-4EAD-AC0D-27CE9828E5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5D872-94C7-4642-A07A-21F4A91BCE5A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EB2C9-D823-4EAD-AC0D-27CE9828E5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15D872-94C7-4642-A07A-21F4A91BCE5A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FEB2C9-D823-4EAD-AC0D-27CE9828E55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wmf"/><Relationship Id="rId4" Type="http://schemas.openxmlformats.org/officeDocument/2006/relationships/image" Target="../media/image2.w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g"/><Relationship Id="rId4" Type="http://schemas.openxmlformats.org/officeDocument/2006/relationships/image" Target="../media/image4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g"/><Relationship Id="rId4" Type="http://schemas.openxmlformats.org/officeDocument/2006/relationships/image" Target="../media/image48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jpeg"/><Relationship Id="rId4" Type="http://schemas.openxmlformats.org/officeDocument/2006/relationships/image" Target="../media/image52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g"/><Relationship Id="rId5" Type="http://schemas.openxmlformats.org/officeDocument/2006/relationships/image" Target="../media/image57.gif"/><Relationship Id="rId4" Type="http://schemas.openxmlformats.org/officeDocument/2006/relationships/image" Target="../media/image56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gif"/><Relationship Id="rId7" Type="http://schemas.openxmlformats.org/officeDocument/2006/relationships/image" Target="../media/image6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gif"/><Relationship Id="rId5" Type="http://schemas.openxmlformats.org/officeDocument/2006/relationships/hyperlink" Target="http://truongton.net/forum/vcheckvirus.php?url=http://anhso.net/xem.asp?id=&amp;k=0&amp;alb=738858@1675&amp;as=52723" TargetMode="External"/><Relationship Id="rId4" Type="http://schemas.openxmlformats.org/officeDocument/2006/relationships/image" Target="../media/image60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jpg"/><Relationship Id="rId4" Type="http://schemas.openxmlformats.org/officeDocument/2006/relationships/image" Target="../media/image64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gif"/><Relationship Id="rId2" Type="http://schemas.openxmlformats.org/officeDocument/2006/relationships/hyperlink" Target="http://www.glitter-graphics.com/" TargetMode="Externa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audio" Target="../media/audio3.wav"/><Relationship Id="rId7" Type="http://schemas.openxmlformats.org/officeDocument/2006/relationships/image" Target="../media/image70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69.png"/><Relationship Id="rId4" Type="http://schemas.openxmlformats.org/officeDocument/2006/relationships/audio" Target="../media/audio4.wav"/><Relationship Id="rId9" Type="http://schemas.openxmlformats.org/officeDocument/2006/relationships/image" Target="../media/image14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3" Type="http://schemas.openxmlformats.org/officeDocument/2006/relationships/image" Target="../media/image4.jpeg"/><Relationship Id="rId7" Type="http://schemas.openxmlformats.org/officeDocument/2006/relationships/image" Target="../media/image9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gif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71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69.png"/><Relationship Id="rId4" Type="http://schemas.openxmlformats.org/officeDocument/2006/relationships/audio" Target="../media/audio4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gif"/><Relationship Id="rId5" Type="http://schemas.openxmlformats.org/officeDocument/2006/relationships/image" Target="../media/image69.png"/><Relationship Id="rId4" Type="http://schemas.openxmlformats.org/officeDocument/2006/relationships/audio" Target="../media/audio4.wav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g"/><Relationship Id="rId3" Type="http://schemas.openxmlformats.org/officeDocument/2006/relationships/audio" Target="../media/audio3.wav"/><Relationship Id="rId7" Type="http://schemas.openxmlformats.org/officeDocument/2006/relationships/image" Target="../media/image72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g"/><Relationship Id="rId5" Type="http://schemas.openxmlformats.org/officeDocument/2006/relationships/image" Target="../media/image69.png"/><Relationship Id="rId10" Type="http://schemas.openxmlformats.org/officeDocument/2006/relationships/image" Target="../media/image73.jpg"/><Relationship Id="rId4" Type="http://schemas.openxmlformats.org/officeDocument/2006/relationships/audio" Target="../media/audio4.wav"/><Relationship Id="rId9" Type="http://schemas.openxmlformats.org/officeDocument/2006/relationships/image" Target="../media/image38.jp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3" Type="http://schemas.openxmlformats.org/officeDocument/2006/relationships/audio" Target="../media/audio3.wav"/><Relationship Id="rId7" Type="http://schemas.openxmlformats.org/officeDocument/2006/relationships/image" Target="../media/image75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jpeg"/><Relationship Id="rId5" Type="http://schemas.openxmlformats.org/officeDocument/2006/relationships/image" Target="../media/image69.png"/><Relationship Id="rId4" Type="http://schemas.openxmlformats.org/officeDocument/2006/relationships/audio" Target="../media/audio4.wav"/><Relationship Id="rId9" Type="http://schemas.openxmlformats.org/officeDocument/2006/relationships/image" Target="../media/image77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g"/><Relationship Id="rId3" Type="http://schemas.openxmlformats.org/officeDocument/2006/relationships/audio" Target="../media/audio3.wav"/><Relationship Id="rId7" Type="http://schemas.openxmlformats.org/officeDocument/2006/relationships/image" Target="../media/image48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g"/><Relationship Id="rId5" Type="http://schemas.openxmlformats.org/officeDocument/2006/relationships/image" Target="../media/image69.png"/><Relationship Id="rId4" Type="http://schemas.openxmlformats.org/officeDocument/2006/relationships/audio" Target="../media/audio4.wav"/><Relationship Id="rId9" Type="http://schemas.openxmlformats.org/officeDocument/2006/relationships/image" Target="../media/image44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g"/><Relationship Id="rId4" Type="http://schemas.openxmlformats.org/officeDocument/2006/relationships/image" Target="../media/image48.jp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3" Type="http://schemas.openxmlformats.org/officeDocument/2006/relationships/image" Target="../media/image4.jpeg"/><Relationship Id="rId7" Type="http://schemas.openxmlformats.org/officeDocument/2006/relationships/image" Target="../media/image9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gif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gif"/><Relationship Id="rId5" Type="http://schemas.openxmlformats.org/officeDocument/2006/relationships/image" Target="../media/image80.gif"/><Relationship Id="rId4" Type="http://schemas.openxmlformats.org/officeDocument/2006/relationships/image" Target="../media/image79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gi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gif"/><Relationship Id="rId5" Type="http://schemas.openxmlformats.org/officeDocument/2006/relationships/image" Target="../media/image4.jpeg"/><Relationship Id="rId10" Type="http://schemas.openxmlformats.org/officeDocument/2006/relationships/image" Target="../media/image12.png"/><Relationship Id="rId4" Type="http://schemas.openxmlformats.org/officeDocument/2006/relationships/audio" Target="../media/audio1.wav"/><Relationship Id="rId9" Type="http://schemas.openxmlformats.org/officeDocument/2006/relationships/image" Target="../media/image8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099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100" name="Picture 4" descr="hinh de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2860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1" name="Rectangle 2"/>
          <p:cNvSpPr>
            <a:spLocks noChangeArrowheads="1"/>
          </p:cNvSpPr>
          <p:nvPr/>
        </p:nvSpPr>
        <p:spPr bwMode="auto">
          <a:xfrm>
            <a:off x="685800" y="4572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`</a:t>
            </a:r>
            <a:endParaRPr lang="en-US"/>
          </a:p>
        </p:txBody>
      </p:sp>
      <p:pic>
        <p:nvPicPr>
          <p:cNvPr id="4102" name="Picture 3" descr="POINSET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750" y="4876800"/>
            <a:ext cx="200025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4" descr="POINSET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-5400000">
            <a:off x="-4762" y="4271962"/>
            <a:ext cx="2590800" cy="258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6" name="Rectangle 8"/>
          <p:cNvSpPr>
            <a:spLocks noChangeArrowheads="1"/>
          </p:cNvSpPr>
          <p:nvPr/>
        </p:nvSpPr>
        <p:spPr bwMode="auto">
          <a:xfrm>
            <a:off x="457200" y="2667000"/>
            <a:ext cx="8686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800" b="1">
              <a:solidFill>
                <a:srgbClr val="9900FF"/>
              </a:solidFill>
              <a:latin typeface=".VnArialH" pitchFamily="34" charset="0"/>
            </a:endParaRPr>
          </a:p>
        </p:txBody>
      </p:sp>
      <p:sp>
        <p:nvSpPr>
          <p:cNvPr id="48137" name="Rectangle 9"/>
          <p:cNvSpPr>
            <a:spLocks noChangeArrowheads="1"/>
          </p:cNvSpPr>
          <p:nvPr/>
        </p:nvSpPr>
        <p:spPr bwMode="auto">
          <a:xfrm>
            <a:off x="0" y="5562600"/>
            <a:ext cx="9601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3200" b="1">
              <a:solidFill>
                <a:srgbClr val="9900FF"/>
              </a:solidFill>
            </a:endParaRPr>
          </a:p>
        </p:txBody>
      </p:sp>
      <p:sp>
        <p:nvSpPr>
          <p:cNvPr id="31753" name="WordArt 9"/>
          <p:cNvSpPr>
            <a:spLocks noChangeArrowheads="1" noChangeShapeType="1" noTextEdit="1"/>
          </p:cNvSpPr>
          <p:nvPr/>
        </p:nvSpPr>
        <p:spPr bwMode="auto">
          <a:xfrm>
            <a:off x="0" y="685800"/>
            <a:ext cx="9144000" cy="67818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2455564"/>
              </a:avLst>
            </a:prstTxWarp>
          </a:bodyPr>
          <a:lstStyle/>
          <a:p>
            <a:pPr algn="ctr"/>
            <a:endParaRPr lang="en-US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4108" name="WordArt 12"/>
          <p:cNvSpPr>
            <a:spLocks noChangeArrowheads="1" noChangeShapeType="1" noTextEdit="1"/>
          </p:cNvSpPr>
          <p:nvPr/>
        </p:nvSpPr>
        <p:spPr bwMode="auto">
          <a:xfrm>
            <a:off x="1143001" y="3619500"/>
            <a:ext cx="7000874" cy="1401762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959868"/>
              </a:avLst>
            </a:prstTxWarp>
          </a:bodyPr>
          <a:lstStyle/>
          <a:p>
            <a:pPr algn="ctr">
              <a:defRPr/>
            </a:pPr>
            <a:endParaRPr lang="en-US" sz="3600" kern="1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F0000"/>
              </a:solidFill>
              <a:latin typeface="Arial"/>
              <a:cs typeface="Arial"/>
            </a:endParaRPr>
          </a:p>
          <a:p>
            <a:pPr algn="ctr">
              <a:defRPr/>
            </a:pPr>
            <a:r>
              <a:rPr lang="vi-VN" sz="3600" b="1" kern="10" dirty="0">
                <a:ln w="19050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Chủ đề: Hiện tượng tự nhiên </a:t>
            </a:r>
            <a:endParaRPr lang="en-US" sz="3600" b="1" kern="10" dirty="0">
              <a:ln w="19050">
                <a:solidFill>
                  <a:srgbClr val="008000"/>
                </a:solidFill>
                <a:round/>
                <a:headEnd/>
                <a:tailEnd/>
              </a:ln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vi-VN" sz="36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Chủ </a:t>
            </a:r>
            <a:r>
              <a:rPr lang="en-US" sz="3600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đề</a:t>
            </a:r>
            <a:r>
              <a:rPr lang="en-US" sz="36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nhánh</a:t>
            </a:r>
            <a:r>
              <a:rPr lang="en-US" sz="3600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: MÙA </a:t>
            </a:r>
            <a:r>
              <a:rPr lang="en-US" sz="36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HÈ CỦA BÉ</a:t>
            </a:r>
          </a:p>
        </p:txBody>
      </p:sp>
      <p:sp>
        <p:nvSpPr>
          <p:cNvPr id="4109" name="WordArt 7"/>
          <p:cNvSpPr>
            <a:spLocks noChangeArrowheads="1" noChangeShapeType="1" noTextEdit="1"/>
          </p:cNvSpPr>
          <p:nvPr/>
        </p:nvSpPr>
        <p:spPr bwMode="auto">
          <a:xfrm>
            <a:off x="2311400" y="4183062"/>
            <a:ext cx="4264025" cy="838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8773"/>
              </a:avLst>
            </a:prstTxWarp>
          </a:bodyPr>
          <a:lstStyle/>
          <a:p>
            <a:pPr algn="ctr"/>
            <a:r>
              <a:rPr lang="en-US" sz="3600" kern="10" dirty="0" err="1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66FF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Lĩnh</a:t>
            </a:r>
            <a:r>
              <a:rPr lang="en-US" sz="3600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66FF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 </a:t>
            </a:r>
            <a:r>
              <a:rPr lang="en-US" sz="3600" kern="10" dirty="0" err="1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66FF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vực</a:t>
            </a:r>
            <a:r>
              <a:rPr lang="en-US" sz="3600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66FF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: </a:t>
            </a:r>
            <a:r>
              <a:rPr lang="en-US" sz="3600" kern="10" dirty="0" err="1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66FF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Phát</a:t>
            </a:r>
            <a:r>
              <a:rPr lang="en-US" sz="3600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66FF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 </a:t>
            </a:r>
            <a:r>
              <a:rPr lang="en-US" sz="3600" kern="10" dirty="0" err="1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66FF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triển</a:t>
            </a:r>
            <a:r>
              <a:rPr lang="en-US" sz="3600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66FF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 </a:t>
            </a:r>
            <a:r>
              <a:rPr lang="en-US" sz="3600" kern="10" dirty="0" err="1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66FF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nhận</a:t>
            </a:r>
            <a:r>
              <a:rPr lang="en-US" sz="3600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66FF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 </a:t>
            </a:r>
            <a:r>
              <a:rPr lang="en-US" sz="3600" kern="10" dirty="0" err="1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66FF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thức</a:t>
            </a:r>
            <a:endParaRPr lang="en-US" sz="3600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0066FF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"/>
              <a:cs typeface="Arial"/>
            </a:endParaRPr>
          </a:p>
          <a:p>
            <a:pPr algn="ctr"/>
            <a:endParaRPr lang="en-US" sz="3600" kern="1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0066FF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"/>
              <a:cs typeface="Arial"/>
            </a:endParaRPr>
          </a:p>
        </p:txBody>
      </p:sp>
      <p:sp>
        <p:nvSpPr>
          <p:cNvPr id="4111" name="WordArt 7"/>
          <p:cNvSpPr>
            <a:spLocks noChangeArrowheads="1" noChangeShapeType="1" noTextEdit="1"/>
          </p:cNvSpPr>
          <p:nvPr/>
        </p:nvSpPr>
        <p:spPr bwMode="auto">
          <a:xfrm>
            <a:off x="1903412" y="4076700"/>
            <a:ext cx="5029200" cy="252968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8773"/>
              </a:avLst>
            </a:prstTxWarp>
          </a:bodyPr>
          <a:lstStyle/>
          <a:p>
            <a:pPr algn="ctr"/>
            <a:endParaRPr lang="en-US" sz="36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tài</a:t>
            </a:r>
            <a:r>
              <a:rPr 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hè</a:t>
            </a:r>
            <a:r>
              <a:rPr 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Lớp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Chồi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Thời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gian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20-25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phút</a:t>
            </a:r>
            <a:endParaRPr kumimoji="0" lang="en-US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Giáo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viên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lang="en-US" alt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ĐẶNG THỊ NGỌC HƯỜNG</a:t>
            </a:r>
            <a:endParaRPr kumimoji="0" lang="en-US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alt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dạy</a:t>
            </a:r>
            <a:r>
              <a:rPr lang="en-US" alt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07/04/2026</a:t>
            </a:r>
            <a:endParaRPr kumimoji="0" lang="en-US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95739D-8533-3F5A-D159-AA3752C7B8E4}"/>
              </a:ext>
            </a:extLst>
          </p:cNvPr>
          <p:cNvSpPr txBox="1"/>
          <p:nvPr/>
        </p:nvSpPr>
        <p:spPr>
          <a:xfrm>
            <a:off x="2216761" y="489173"/>
            <a:ext cx="485335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UBND XÃ EADRÔNG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TRƯỜNG MG HOA CÚC</a:t>
            </a:r>
          </a:p>
        </p:txBody>
      </p:sp>
    </p:spTree>
  </p:cSld>
  <p:clrMapOvr>
    <a:masterClrMapping/>
  </p:clrMapOvr>
  <p:transition>
    <p:dissolv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repeatCount="5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repeatCount="5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48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48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repeatCount="indefinite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6" grpId="0" build="allAtOnce"/>
      <p:bldP spid="48137" grpId="0"/>
      <p:bldP spid="3175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638800"/>
          </a:xfr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264886" y="5562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sấm</a:t>
            </a:r>
            <a:r>
              <a:rPr lang="en-US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chớp</a:t>
            </a:r>
            <a:endParaRPr lang="en-US" sz="6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78331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64886" y="5562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vồng</a:t>
            </a:r>
            <a:endParaRPr lang="en-US" sz="6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028"/>
            <a:ext cx="9144000" cy="5533572"/>
          </a:xfrm>
        </p:spPr>
      </p:pic>
    </p:spTree>
    <p:extLst>
      <p:ext uri="{BB962C8B-B14F-4D97-AF65-F5344CB8AC3E}">
        <p14:creationId xmlns:p14="http://schemas.microsoft.com/office/powerpoint/2010/main" val="24675931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6" y="3200400"/>
            <a:ext cx="9111343" cy="3657600"/>
          </a:xfr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0" y="0"/>
            <a:ext cx="9122229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4425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824"/>
            <a:ext cx="4648200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0"/>
            <a:ext cx="44958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46482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432629"/>
            <a:ext cx="44958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9840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9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9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59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9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9" y="0"/>
            <a:ext cx="9114971" cy="6857999"/>
          </a:xfrm>
        </p:spPr>
      </p:pic>
    </p:spTree>
    <p:extLst>
      <p:ext uri="{BB962C8B-B14F-4D97-AF65-F5344CB8AC3E}">
        <p14:creationId xmlns:p14="http://schemas.microsoft.com/office/powerpoint/2010/main" val="22228926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7" descr="201211-17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22614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29029"/>
            <a:ext cx="4419599" cy="3458029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371" y="0"/>
            <a:ext cx="4702629" cy="3429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6" y="3429000"/>
            <a:ext cx="9111343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261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724400" cy="3429000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-25400"/>
            <a:ext cx="4343400" cy="340722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07013"/>
            <a:ext cx="4717143" cy="32765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2457" y="3510642"/>
            <a:ext cx="4343400" cy="3347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4205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257800" cy="3505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0"/>
            <a:ext cx="3886200" cy="35052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3505200"/>
            <a:ext cx="3886200" cy="3276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05200"/>
            <a:ext cx="5181600" cy="335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1598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71800"/>
            <a:ext cx="4953000" cy="3810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953000" cy="29718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285" y="2971800"/>
            <a:ext cx="4038600" cy="3810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4771" y="0"/>
            <a:ext cx="4169229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9513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1" name="WordArt 5"/>
          <p:cNvSpPr>
            <a:spLocks noChangeArrowheads="1" noChangeShapeType="1" noTextEdit="1"/>
          </p:cNvSpPr>
          <p:nvPr/>
        </p:nvSpPr>
        <p:spPr bwMode="auto">
          <a:xfrm>
            <a:off x="609600" y="2057399"/>
            <a:ext cx="8001000" cy="236220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en-US" sz="36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sy="50000" kx="211583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Hoạt</a:t>
            </a:r>
            <a:r>
              <a:rPr lang="en-US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sy="50000" kx="211583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sy="50000" kx="211583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động</a:t>
            </a:r>
            <a:r>
              <a:rPr lang="en-US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sy="50000" kx="211583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1: </a:t>
            </a:r>
            <a:r>
              <a:rPr lang="en-US" sz="36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sy="50000" kx="211583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Ổn</a:t>
            </a:r>
            <a:r>
              <a:rPr lang="en-US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sy="50000" kx="211583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sy="50000" kx="211583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định</a:t>
            </a:r>
            <a:r>
              <a:rPr lang="en-US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sy="50000" kx="211583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- </a:t>
            </a:r>
            <a:r>
              <a:rPr lang="en-US" sz="36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sy="50000" kx="211583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giới</a:t>
            </a:r>
            <a:r>
              <a:rPr lang="en-US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sy="50000" kx="211583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sy="50000" kx="211583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thiệu</a:t>
            </a:r>
            <a:r>
              <a:rPr lang="en-US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sy="50000" kx="211583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sy="50000" kx="211583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bài</a:t>
            </a:r>
            <a:endParaRPr lang="en-US" sz="36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blurRad="38100" dist="38100" dir="2700000" sy="50000" kx="2115830" algn="tl" rotWithShape="0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2" name="Picture 6" descr="272_lg_clr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57600" y="4419600"/>
            <a:ext cx="16002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7" descr="272_lg_clr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457200"/>
            <a:ext cx="1516063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8" descr="272_lg_clr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70014" y="457200"/>
            <a:ext cx="1516063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11" descr="22982eh1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4953000"/>
            <a:ext cx="17526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5" name="Picture 12" descr="22982eh1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7391400" y="4953000"/>
            <a:ext cx="17526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6" name="Picture 4" descr="1.png"/>
          <p:cNvPicPr>
            <a:picLocks noGrp="1" noChangeAspect="1"/>
          </p:cNvPicPr>
          <p:nvPr isPhoto="1"/>
        </p:nvPicPr>
        <p:blipFill>
          <a:blip r:embed="rId6"/>
          <a:srcRect/>
          <a:stretch>
            <a:fillRect/>
          </a:stretch>
        </p:blipFill>
        <p:spPr bwMode="auto">
          <a:xfrm rot="234203">
            <a:off x="1857375" y="4424363"/>
            <a:ext cx="4724400" cy="322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7" name="Picture 8" descr="ag00433_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657600" y="304800"/>
            <a:ext cx="2743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61506751"/>
      </p:ext>
    </p:extLst>
  </p:cSld>
  <p:clrMapOvr>
    <a:masterClrMapping/>
  </p:clrMapOvr>
  <p:transition>
    <p:fade thruBlk="1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953000" cy="3352800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0"/>
            <a:ext cx="4191000" cy="350179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01798"/>
            <a:ext cx="9144000" cy="3356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4902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0" y="0"/>
            <a:ext cx="5098370" cy="3429000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286" y="10886"/>
            <a:ext cx="4535714" cy="341811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347130"/>
            <a:ext cx="4572000" cy="343467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47130"/>
            <a:ext cx="4572000" cy="351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7330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581400"/>
            <a:ext cx="4905829" cy="3276600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829" y="3629"/>
            <a:ext cx="4267200" cy="350157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76800" cy="3581400"/>
          </a:xfrm>
          <a:prstGeom prst="rect">
            <a:avLst/>
          </a:prstGeom>
        </p:spPr>
      </p:pic>
      <p:pic>
        <p:nvPicPr>
          <p:cNvPr id="8" name="Picture 11" descr="qua%20nha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829" y="3581400"/>
            <a:ext cx="4267200" cy="3240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1340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ext Box 2"/>
          <p:cNvSpPr txBox="1">
            <a:spLocks noChangeArrowheads="1"/>
          </p:cNvSpPr>
          <p:nvPr/>
        </p:nvSpPr>
        <p:spPr bwMode="auto">
          <a:xfrm>
            <a:off x="990600" y="0"/>
            <a:ext cx="8153400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600" b="1">
                <a:solidFill>
                  <a:srgbClr val="0000FF"/>
                </a:solidFill>
              </a:rPr>
              <a:t>TRẺ EM VÀ NGƯỜI LỚN ĐỀU BỊ BỆNH SỐT XUẤT HUYẾT KHI BỊ MUỖI DENGUE ĐỐT</a:t>
            </a:r>
            <a:r>
              <a:rPr lang="en-US"/>
              <a:t>.</a:t>
            </a:r>
          </a:p>
        </p:txBody>
      </p:sp>
      <p:pic>
        <p:nvPicPr>
          <p:cNvPr id="82948" name="Picture 4" descr="i56_173105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184" y="4114800"/>
            <a:ext cx="3862615" cy="2356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50" name="Picture 6" descr="RCVIOCA0OMWUCCABZNJWACAYXWFZ7CALJPNT5CAL4T3U8CALROV9WCAZZKFBXCAXK859ACA9958IPCA39OHXXCA2A3VKTCAS61Y1CCAW38VKLCAJ2WMG4CA00YTZPCAP5MATZCAJBMCJYCAOXLDW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813" y="1266371"/>
            <a:ext cx="3878943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51" name="Picture 6" descr="7370681248507567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1050" y="0"/>
            <a:ext cx="74295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952" name="Picture 6" descr="7370681248507567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4295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953" name="Picture 9" descr="clip207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43600"/>
            <a:ext cx="533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54" name="Picture 10" descr="clip207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0" y="5943600"/>
            <a:ext cx="533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266371"/>
            <a:ext cx="4124325" cy="5205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8790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829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829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29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29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29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2000"/>
                                        <p:tgtEl>
                                          <p:spTgt spid="82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82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6" grpId="0" build="allAtOnce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 descr="!bell_0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6096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995" name="Picture 3" descr="!bell_0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29200"/>
            <a:ext cx="6096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996" name="Picture 4" descr="!bell_0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5029200"/>
            <a:ext cx="6096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997" name="Picture 5" descr="!bell_0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0"/>
            <a:ext cx="6096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998" name="Picture 11" descr="CEB5DC82F5B249BAB081ED697EE593E2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09800"/>
            <a:ext cx="3048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999" name="Picture 11" descr="CEB5DC82F5B249BAB081ED697EE593E2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800" y="2286000"/>
            <a:ext cx="3048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5000" name="Picture 8" descr="xsgs_1601564326">
            <a:hlinkClick r:id="rId5"/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324350" y="-971550"/>
            <a:ext cx="4572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01" name="Picture 9" descr="xsgs_1601564326">
            <a:hlinkClick r:id="rId5"/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067550" y="-971550"/>
            <a:ext cx="4572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02" name="Picture 10" descr="xsgs_1601564326">
            <a:hlinkClick r:id="rId5"/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885950" y="5124450"/>
            <a:ext cx="4572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03" name="Picture 11" descr="xsgs_1601564326">
            <a:hlinkClick r:id="rId5"/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400550" y="5200650"/>
            <a:ext cx="4572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04" name="Picture 12" descr="xsgs_1601564326">
            <a:hlinkClick r:id="rId5"/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838950" y="5124450"/>
            <a:ext cx="4572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05" name="Picture 13" descr="xsgs_1601564326">
            <a:hlinkClick r:id="rId5"/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324350" y="-971550"/>
            <a:ext cx="4572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06" name="Picture 14" descr="xsgs_1601564326">
            <a:hlinkClick r:id="rId5"/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885950" y="-895350"/>
            <a:ext cx="4572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07" name="Picture 15" descr="!bell_0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6096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008" name="Picture 16" descr="UYCAE244WSCAKFZJLRCA3EIRZWCAVCF005CARW1HVJCATCKZ4YCATE58H8CAUDCPG9CAA67NKRCAWHJNSRCA3E4HY3CA1EPW8NCA8AYBWICAG0QV6OCAC096IOCAIFVX09CA478LXPCAB3ITO4CAP0DD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762000"/>
            <a:ext cx="51054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009" name="Text Box 17"/>
          <p:cNvSpPr txBox="1">
            <a:spLocks noChangeArrowheads="1"/>
          </p:cNvSpPr>
          <p:nvPr/>
        </p:nvSpPr>
        <p:spPr bwMode="auto">
          <a:xfrm>
            <a:off x="1143000" y="685800"/>
            <a:ext cx="3810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4000">
              <a:latin typeface="VNI-Times" pitchFamily="2" charset="0"/>
              <a:cs typeface="Arial" charset="0"/>
            </a:endParaRPr>
          </a:p>
        </p:txBody>
      </p:sp>
      <p:sp>
        <p:nvSpPr>
          <p:cNvPr id="85010" name="Text Box 18"/>
          <p:cNvSpPr txBox="1">
            <a:spLocks noChangeArrowheads="1"/>
          </p:cNvSpPr>
          <p:nvPr/>
        </p:nvSpPr>
        <p:spPr bwMode="auto">
          <a:xfrm>
            <a:off x="609600" y="1584325"/>
            <a:ext cx="2362200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 dirty="0">
                <a:solidFill>
                  <a:srgbClr val="FF0000"/>
                </a:solidFill>
                <a:latin typeface="VNI-Times" pitchFamily="2" charset="0"/>
                <a:cs typeface="Arial" charset="0"/>
              </a:rPr>
              <a:t>RỬA </a:t>
            </a:r>
          </a:p>
          <a:p>
            <a:pPr algn="ctr">
              <a:spcBef>
                <a:spcPct val="50000"/>
              </a:spcBef>
            </a:pPr>
            <a:r>
              <a:rPr lang="en-US" sz="4000" b="1" dirty="0">
                <a:solidFill>
                  <a:srgbClr val="FF0000"/>
                </a:solidFill>
                <a:latin typeface="VNI-Times" pitchFamily="2" charset="0"/>
                <a:cs typeface="Arial" charset="0"/>
              </a:rPr>
              <a:t>TAY </a:t>
            </a:r>
          </a:p>
          <a:p>
            <a:pPr algn="ctr">
              <a:spcBef>
                <a:spcPct val="50000"/>
              </a:spcBef>
            </a:pPr>
            <a:r>
              <a:rPr lang="en-US" sz="4000" b="1" dirty="0">
                <a:solidFill>
                  <a:srgbClr val="FF0000"/>
                </a:solidFill>
                <a:latin typeface="VNI-Times" pitchFamily="2" charset="0"/>
                <a:cs typeface="Arial" charset="0"/>
              </a:rPr>
              <a:t>BẰNG </a:t>
            </a:r>
          </a:p>
          <a:p>
            <a:pPr algn="ctr">
              <a:spcBef>
                <a:spcPct val="50000"/>
              </a:spcBef>
            </a:pPr>
            <a:r>
              <a:rPr lang="en-US" sz="4000" b="1" dirty="0">
                <a:solidFill>
                  <a:srgbClr val="FF0000"/>
                </a:solidFill>
                <a:latin typeface="VNI-Times" pitchFamily="2" charset="0"/>
                <a:cs typeface="Arial" charset="0"/>
              </a:rPr>
              <a:t>XÀ </a:t>
            </a:r>
          </a:p>
          <a:p>
            <a:pPr algn="ctr">
              <a:spcBef>
                <a:spcPct val="50000"/>
              </a:spcBef>
            </a:pPr>
            <a:r>
              <a:rPr lang="en-US" sz="4000" b="1" dirty="0">
                <a:solidFill>
                  <a:srgbClr val="FF0000"/>
                </a:solidFill>
                <a:latin typeface="VNI-Times" pitchFamily="2" charset="0"/>
                <a:cs typeface="Arial" charset="0"/>
              </a:rPr>
              <a:t>PHÒNG</a:t>
            </a:r>
          </a:p>
        </p:txBody>
      </p:sp>
    </p:spTree>
    <p:extLst>
      <p:ext uri="{BB962C8B-B14F-4D97-AF65-F5344CB8AC3E}">
        <p14:creationId xmlns:p14="http://schemas.microsoft.com/office/powerpoint/2010/main" val="4069036927"/>
      </p:ext>
    </p:extLst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85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85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0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0"/>
            <a:ext cx="4622800" cy="3505200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429" y="3505200"/>
            <a:ext cx="4644571" cy="3352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143" y="0"/>
            <a:ext cx="4495800" cy="35052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05200"/>
            <a:ext cx="4495800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8918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648200" cy="6858000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9256" y="10886"/>
            <a:ext cx="4564744" cy="6847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7879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574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1" name="WordArt 5"/>
          <p:cNvSpPr>
            <a:spLocks noChangeArrowheads="1" noChangeShapeType="1" noTextEdit="1"/>
          </p:cNvSpPr>
          <p:nvPr/>
        </p:nvSpPr>
        <p:spPr bwMode="auto">
          <a:xfrm>
            <a:off x="761999" y="2514600"/>
            <a:ext cx="7916863" cy="1905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en-US" sz="3600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Hoạt</a:t>
            </a:r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động</a:t>
            </a:r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3: </a:t>
            </a:r>
            <a:r>
              <a:rPr lang="en-US" sz="3600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Luyện</a:t>
            </a:r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tập</a:t>
            </a:r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– </a:t>
            </a:r>
            <a:r>
              <a:rPr lang="en-US" sz="3600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Củng</a:t>
            </a:r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cô</a:t>
            </a:r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.</a:t>
            </a:r>
          </a:p>
        </p:txBody>
      </p:sp>
      <p:pic>
        <p:nvPicPr>
          <p:cNvPr id="2" name="Picture 6" descr="272_lg_clr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57600" y="4419600"/>
            <a:ext cx="16002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7" descr="272_lg_clr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0" y="1143000"/>
            <a:ext cx="1516063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8" descr="272_lg_clr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62800" y="1447800"/>
            <a:ext cx="1516063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11" descr="22982eh1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4953000"/>
            <a:ext cx="17526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5" name="Picture 12" descr="22982eh1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7391400" y="4953000"/>
            <a:ext cx="17526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6" name="Picture 4" descr="1.png"/>
          <p:cNvPicPr>
            <a:picLocks noGrp="1" noChangeAspect="1"/>
          </p:cNvPicPr>
          <p:nvPr isPhoto="1"/>
        </p:nvPicPr>
        <p:blipFill>
          <a:blip r:embed="rId6"/>
          <a:srcRect/>
          <a:stretch>
            <a:fillRect/>
          </a:stretch>
        </p:blipFill>
        <p:spPr bwMode="auto">
          <a:xfrm rot="234203">
            <a:off x="1857375" y="4424363"/>
            <a:ext cx="4724400" cy="322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7" name="Picture 8" descr="ag00433_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657600" y="304800"/>
            <a:ext cx="2743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Group 16"/>
          <p:cNvGrpSpPr>
            <a:grpSpLocks/>
          </p:cNvGrpSpPr>
          <p:nvPr/>
        </p:nvGrpSpPr>
        <p:grpSpPr bwMode="auto">
          <a:xfrm>
            <a:off x="327025" y="190500"/>
            <a:ext cx="8532813" cy="6632575"/>
            <a:chOff x="206" y="120"/>
            <a:chExt cx="5375" cy="4178"/>
          </a:xfrm>
        </p:grpSpPr>
        <p:pic>
          <p:nvPicPr>
            <p:cNvPr id="16389" name="Picture 4" descr="33720xmr97sdczd">
              <a:hlinkClick r:id="rId2"/>
            </p:cNvPr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" y="229"/>
              <a:ext cx="384" cy="13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390" name="Picture 5" descr="33720xmr97sdczd">
              <a:hlinkClick r:id="rId2"/>
            </p:cNvPr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3" y="1554"/>
              <a:ext cx="384" cy="13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391" name="Picture 6" descr="33720xmr97sdczd">
              <a:hlinkClick r:id="rId2"/>
            </p:cNvPr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6" y="2920"/>
              <a:ext cx="384" cy="13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392" name="Picture 7" descr="33720xmr97sdczd">
              <a:hlinkClick r:id="rId2"/>
            </p:cNvPr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159" y="-268"/>
              <a:ext cx="384" cy="13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393" name="Picture 8" descr="33720xmr97sdczd">
              <a:hlinkClick r:id="rId2"/>
            </p:cNvPr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2585" y="-268"/>
              <a:ext cx="384" cy="13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394" name="Picture 9" descr="33720xmr97sdczd">
              <a:hlinkClick r:id="rId2"/>
            </p:cNvPr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030" y="-268"/>
              <a:ext cx="384" cy="13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395" name="Picture 10" descr="33720xmr97sdczd">
              <a:hlinkClick r:id="rId2"/>
            </p:cNvPr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5137" y="120"/>
              <a:ext cx="384" cy="13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396" name="Picture 11" descr="33720xmr97sdczd">
              <a:hlinkClick r:id="rId2"/>
            </p:cNvPr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5164" y="1445"/>
              <a:ext cx="384" cy="13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397" name="Picture 12" descr="33720xmr97sdczd">
              <a:hlinkClick r:id="rId2"/>
            </p:cNvPr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5197" y="2811"/>
              <a:ext cx="384" cy="13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398" name="Picture 13" descr="33720xmr97sdczd">
              <a:hlinkClick r:id="rId2"/>
            </p:cNvPr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1315" y="3257"/>
              <a:ext cx="384" cy="13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399" name="Picture 14" descr="33720xmr97sdczd">
              <a:hlinkClick r:id="rId2"/>
            </p:cNvPr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2741" y="3257"/>
              <a:ext cx="384" cy="13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400" name="Picture 15" descr="33720xmr97sdczd">
              <a:hlinkClick r:id="rId2"/>
            </p:cNvPr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4186" y="3257"/>
              <a:ext cx="384" cy="13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609600" y="914400"/>
            <a:ext cx="8229600" cy="1143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endParaRPr lang="en-US" sz="4400" kern="0" dirty="0">
              <a:solidFill>
                <a:srgbClr val="FF00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>
          <a:xfrm>
            <a:off x="727075" y="2362200"/>
            <a:ext cx="7732714" cy="1143000"/>
          </a:xfrm>
          <a:prstGeom prst="rect">
            <a:avLst/>
          </a:prstGeom>
        </p:spPr>
        <p:txBody>
          <a:bodyPr/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en-US" sz="6000" b="1" kern="0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6000" b="1" kern="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kern="0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6000" b="1" kern="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en-US" sz="6000" b="1" kern="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Rung </a:t>
            </a:r>
            <a:r>
              <a:rPr lang="en-US" sz="6000" b="1" kern="0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chuông</a:t>
            </a:r>
            <a:r>
              <a:rPr lang="en-US" sz="6000" b="1" kern="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kern="0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vànng</a:t>
            </a:r>
            <a:r>
              <a:rPr lang="en-US" sz="6000" b="1" kern="0" dirty="0">
                <a:solidFill>
                  <a:srgbClr val="FF3300"/>
                </a:solidFill>
                <a:latin typeface=".VnAvant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18993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2" name="AutoShape 26"/>
          <p:cNvSpPr>
            <a:spLocks noChangeArrowheads="1"/>
          </p:cNvSpPr>
          <p:nvPr/>
        </p:nvSpPr>
        <p:spPr bwMode="gray">
          <a:xfrm>
            <a:off x="14410" y="-119532"/>
            <a:ext cx="8958262" cy="1190625"/>
          </a:xfrm>
          <a:prstGeom prst="roundRect">
            <a:avLst>
              <a:gd name="adj" fmla="val 50000"/>
            </a:avLst>
          </a:prstGeom>
          <a:solidFill>
            <a:srgbClr val="CCFFFF"/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algn="ctr"/>
            <a:r>
              <a:rPr lang="en-US" sz="2400" b="1" dirty="0">
                <a:latin typeface=".VnTime" pitchFamily="34" charset="0"/>
              </a:rPr>
              <a:t>       </a:t>
            </a:r>
            <a:endParaRPr lang="en-US" sz="3200" dirty="0">
              <a:solidFill>
                <a:srgbClr val="FF3300"/>
              </a:solidFill>
              <a:latin typeface=".VnTime" pitchFamily="34" charset="0"/>
            </a:endParaRPr>
          </a:p>
          <a:p>
            <a:pPr algn="ctr"/>
            <a:r>
              <a:rPr lang="en-US" sz="2400" b="1" dirty="0">
                <a:solidFill>
                  <a:srgbClr val="FF3300"/>
                </a:solidFill>
                <a:latin typeface=".VnTime" pitchFamily="34" charset="0"/>
              </a:rPr>
              <a:t>	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</a:rPr>
              <a:t>Dấu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</a:rPr>
              <a:t>hiệu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</a:rPr>
              <a:t>nào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</a:rPr>
              <a:t>cho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</a:rPr>
              <a:t>chúng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</a:rPr>
              <a:t> ta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</a:rPr>
              <a:t>biết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</a:rPr>
              <a:t>mùa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</a:rPr>
              <a:t>hè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</a:rPr>
              <a:t>đã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</a:rPr>
              <a:t>đến</a:t>
            </a:r>
            <a:endParaRPr lang="en-US" sz="2800" b="1" dirty="0">
              <a:solidFill>
                <a:srgbClr val="0070C0"/>
              </a:solidFill>
              <a:latin typeface="Times New Roman" pitchFamily="18" charset="0"/>
            </a:endParaRPr>
          </a:p>
          <a:p>
            <a:pPr algn="ctr"/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4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Group 89"/>
          <p:cNvGrpSpPr>
            <a:grpSpLocks/>
          </p:cNvGrpSpPr>
          <p:nvPr/>
        </p:nvGrpSpPr>
        <p:grpSpPr bwMode="auto">
          <a:xfrm>
            <a:off x="8232683" y="245396"/>
            <a:ext cx="838200" cy="914400"/>
            <a:chOff x="4808" y="144"/>
            <a:chExt cx="720" cy="758"/>
          </a:xfrm>
        </p:grpSpPr>
        <p:grpSp>
          <p:nvGrpSpPr>
            <p:cNvPr id="17444" name="Group 90"/>
            <p:cNvGrpSpPr>
              <a:grpSpLocks/>
            </p:cNvGrpSpPr>
            <p:nvPr/>
          </p:nvGrpSpPr>
          <p:grpSpPr bwMode="auto">
            <a:xfrm>
              <a:off x="4808" y="144"/>
              <a:ext cx="720" cy="758"/>
              <a:chOff x="884" y="2523"/>
              <a:chExt cx="862" cy="862"/>
            </a:xfrm>
          </p:grpSpPr>
          <p:sp>
            <p:nvSpPr>
              <p:cNvPr id="17446" name="Oval 91"/>
              <p:cNvSpPr>
                <a:spLocks noChangeArrowheads="1"/>
              </p:cNvSpPr>
              <p:nvPr/>
            </p:nvSpPr>
            <p:spPr bwMode="gray">
              <a:xfrm>
                <a:off x="884" y="2523"/>
                <a:ext cx="862" cy="862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00CC66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7447" name="Oval 92"/>
              <p:cNvSpPr>
                <a:spLocks noChangeArrowheads="1"/>
              </p:cNvSpPr>
              <p:nvPr/>
            </p:nvSpPr>
            <p:spPr bwMode="gray">
              <a:xfrm>
                <a:off x="884" y="2523"/>
                <a:ext cx="862" cy="862"/>
              </a:xfrm>
              <a:prstGeom prst="ellipse">
                <a:avLst/>
              </a:prstGeom>
              <a:gradFill rotWithShape="1">
                <a:gsLst>
                  <a:gs pos="0">
                    <a:srgbClr val="00CC66">
                      <a:alpha val="32001"/>
                    </a:srgbClr>
                  </a:gs>
                  <a:gs pos="100000">
                    <a:srgbClr val="000000">
                      <a:alpha val="89998"/>
                    </a:srgb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7448" name="Oval 93"/>
              <p:cNvSpPr>
                <a:spLocks noChangeArrowheads="1"/>
              </p:cNvSpPr>
              <p:nvPr/>
            </p:nvSpPr>
            <p:spPr bwMode="gray">
              <a:xfrm>
                <a:off x="940" y="2579"/>
                <a:ext cx="750" cy="750"/>
              </a:xfrm>
              <a:prstGeom prst="ellipse">
                <a:avLst/>
              </a:prstGeom>
              <a:gradFill rotWithShape="1">
                <a:gsLst>
                  <a:gs pos="0">
                    <a:srgbClr val="006E37"/>
                  </a:gs>
                  <a:gs pos="50000">
                    <a:srgbClr val="00CC66"/>
                  </a:gs>
                  <a:gs pos="100000">
                    <a:srgbClr val="006E37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7449" name="Oval 94"/>
              <p:cNvSpPr>
                <a:spLocks noChangeArrowheads="1"/>
              </p:cNvSpPr>
              <p:nvPr/>
            </p:nvSpPr>
            <p:spPr bwMode="gray">
              <a:xfrm>
                <a:off x="941" y="2579"/>
                <a:ext cx="749" cy="750"/>
              </a:xfrm>
              <a:prstGeom prst="ellipse">
                <a:avLst/>
              </a:prstGeom>
              <a:gradFill rotWithShape="1">
                <a:gsLst>
                  <a:gs pos="0">
                    <a:srgbClr val="008241"/>
                  </a:gs>
                  <a:gs pos="100000">
                    <a:srgbClr val="00CC66">
                      <a:alpha val="0"/>
                    </a:srgb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7450" name="Oval 95"/>
              <p:cNvSpPr>
                <a:spLocks noChangeArrowheads="1"/>
              </p:cNvSpPr>
              <p:nvPr/>
            </p:nvSpPr>
            <p:spPr bwMode="gray">
              <a:xfrm>
                <a:off x="981" y="2617"/>
                <a:ext cx="674" cy="674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7451" name="Oval 96"/>
              <p:cNvSpPr>
                <a:spLocks noChangeArrowheads="1"/>
              </p:cNvSpPr>
              <p:nvPr/>
            </p:nvSpPr>
            <p:spPr bwMode="gray">
              <a:xfrm>
                <a:off x="992" y="2628"/>
                <a:ext cx="653" cy="653"/>
              </a:xfrm>
              <a:prstGeom prst="ellipse">
                <a:avLst/>
              </a:prstGeom>
              <a:gradFill rotWithShape="1">
                <a:gsLst>
                  <a:gs pos="0">
                    <a:srgbClr val="595959"/>
                  </a:gs>
                  <a:gs pos="100000">
                    <a:srgbClr val="C0C0C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endParaRPr lang="en-US"/>
              </a:p>
            </p:txBody>
          </p:sp>
          <p:sp>
            <p:nvSpPr>
              <p:cNvPr id="17452" name="Oval 97"/>
              <p:cNvSpPr>
                <a:spLocks noChangeArrowheads="1"/>
              </p:cNvSpPr>
              <p:nvPr/>
            </p:nvSpPr>
            <p:spPr bwMode="gray">
              <a:xfrm>
                <a:off x="1000" y="2632"/>
                <a:ext cx="637" cy="636"/>
              </a:xfrm>
              <a:prstGeom prst="ellipse">
                <a:avLst/>
              </a:prstGeom>
              <a:gradFill rotWithShape="1">
                <a:gsLst>
                  <a:gs pos="0">
                    <a:srgbClr val="C0C0C0">
                      <a:alpha val="0"/>
                    </a:srgbClr>
                  </a:gs>
                  <a:gs pos="100000">
                    <a:srgbClr val="E9E9E9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endParaRPr lang="en-US"/>
              </a:p>
            </p:txBody>
          </p:sp>
          <p:sp>
            <p:nvSpPr>
              <p:cNvPr id="17453" name="Oval 98"/>
              <p:cNvSpPr>
                <a:spLocks noChangeArrowheads="1"/>
              </p:cNvSpPr>
              <p:nvPr/>
            </p:nvSpPr>
            <p:spPr bwMode="gray">
              <a:xfrm>
                <a:off x="1007" y="2638"/>
                <a:ext cx="606" cy="595"/>
              </a:xfrm>
              <a:prstGeom prst="ellipse">
                <a:avLst/>
              </a:prstGeom>
              <a:gradFill rotWithShape="1">
                <a:gsLst>
                  <a:gs pos="0">
                    <a:srgbClr val="989898"/>
                  </a:gs>
                  <a:gs pos="100000">
                    <a:srgbClr val="C0C0C0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endParaRPr lang="en-US"/>
              </a:p>
            </p:txBody>
          </p:sp>
          <p:sp>
            <p:nvSpPr>
              <p:cNvPr id="17454" name="Oval 99"/>
              <p:cNvSpPr>
                <a:spLocks noChangeArrowheads="1"/>
              </p:cNvSpPr>
              <p:nvPr/>
            </p:nvSpPr>
            <p:spPr bwMode="gray">
              <a:xfrm>
                <a:off x="1042" y="2655"/>
                <a:ext cx="539" cy="483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C0C0C0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endParaRPr lang="en-US"/>
              </a:p>
            </p:txBody>
          </p:sp>
        </p:grpSp>
        <p:sp>
          <p:nvSpPr>
            <p:cNvPr id="17445" name="WordArt 100"/>
            <p:cNvSpPr>
              <a:spLocks noChangeArrowheads="1" noChangeShapeType="1" noTextEdit="1"/>
            </p:cNvSpPr>
            <p:nvPr/>
          </p:nvSpPr>
          <p:spPr bwMode="auto">
            <a:xfrm>
              <a:off x="5034" y="371"/>
              <a:ext cx="192" cy="31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 dirty="0"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latin typeface="Arial Black"/>
                </a:rPr>
                <a:t>1</a:t>
              </a:r>
            </a:p>
          </p:txBody>
        </p:sp>
      </p:grpSp>
      <p:pic>
        <p:nvPicPr>
          <p:cNvPr id="17421" name="Picture 101" descr="dongho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0"/>
            <a:ext cx="1079500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" name="Oval 102"/>
          <p:cNvSpPr>
            <a:spLocks noChangeArrowheads="1"/>
          </p:cNvSpPr>
          <p:nvPr/>
        </p:nvSpPr>
        <p:spPr bwMode="auto">
          <a:xfrm>
            <a:off x="596900" y="381000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9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4199" name="Oval 103"/>
          <p:cNvSpPr>
            <a:spLocks noChangeArrowheads="1"/>
          </p:cNvSpPr>
          <p:nvPr/>
        </p:nvSpPr>
        <p:spPr bwMode="auto">
          <a:xfrm>
            <a:off x="596900" y="381000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4200" name="Oval 104"/>
          <p:cNvSpPr>
            <a:spLocks noChangeArrowheads="1"/>
          </p:cNvSpPr>
          <p:nvPr/>
        </p:nvSpPr>
        <p:spPr bwMode="auto">
          <a:xfrm>
            <a:off x="596900" y="381000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4201" name="Oval 105"/>
          <p:cNvSpPr>
            <a:spLocks noChangeArrowheads="1"/>
          </p:cNvSpPr>
          <p:nvPr/>
        </p:nvSpPr>
        <p:spPr bwMode="auto">
          <a:xfrm>
            <a:off x="596900" y="381000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4202" name="Oval 106"/>
          <p:cNvSpPr>
            <a:spLocks noChangeArrowheads="1"/>
          </p:cNvSpPr>
          <p:nvPr/>
        </p:nvSpPr>
        <p:spPr bwMode="auto">
          <a:xfrm>
            <a:off x="596900" y="381000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4203" name="Oval 107"/>
          <p:cNvSpPr>
            <a:spLocks noChangeArrowheads="1"/>
          </p:cNvSpPr>
          <p:nvPr/>
        </p:nvSpPr>
        <p:spPr bwMode="auto">
          <a:xfrm>
            <a:off x="596900" y="381000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4204" name="Oval 108"/>
          <p:cNvSpPr>
            <a:spLocks noChangeArrowheads="1"/>
          </p:cNvSpPr>
          <p:nvPr/>
        </p:nvSpPr>
        <p:spPr bwMode="auto">
          <a:xfrm>
            <a:off x="596900" y="381000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4205" name="Oval 109"/>
          <p:cNvSpPr>
            <a:spLocks noChangeArrowheads="1"/>
          </p:cNvSpPr>
          <p:nvPr/>
        </p:nvSpPr>
        <p:spPr bwMode="auto">
          <a:xfrm>
            <a:off x="596900" y="381000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4206" name="Oval 110"/>
          <p:cNvSpPr>
            <a:spLocks noChangeArrowheads="1"/>
          </p:cNvSpPr>
          <p:nvPr/>
        </p:nvSpPr>
        <p:spPr bwMode="auto">
          <a:xfrm>
            <a:off x="596900" y="381000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4207" name="Oval 111"/>
          <p:cNvSpPr>
            <a:spLocks noChangeArrowheads="1"/>
          </p:cNvSpPr>
          <p:nvPr/>
        </p:nvSpPr>
        <p:spPr bwMode="auto">
          <a:xfrm>
            <a:off x="596900" y="381000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4208" name="Oval 112"/>
          <p:cNvSpPr>
            <a:spLocks noChangeArrowheads="1"/>
          </p:cNvSpPr>
          <p:nvPr/>
        </p:nvSpPr>
        <p:spPr bwMode="auto">
          <a:xfrm>
            <a:off x="596900" y="381000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4209" name="Oval 113"/>
          <p:cNvSpPr>
            <a:spLocks noChangeArrowheads="1"/>
          </p:cNvSpPr>
          <p:nvPr/>
        </p:nvSpPr>
        <p:spPr bwMode="auto">
          <a:xfrm>
            <a:off x="596900" y="381000"/>
            <a:ext cx="685800" cy="609600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sz="4800">
              <a:latin typeface=".VnBodoniH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79451" y="1339397"/>
            <a:ext cx="609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FF0000"/>
                </a:solidFill>
              </a:rPr>
              <a:t>1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1208704"/>
            <a:ext cx="4081462" cy="2753696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90501" y="1201182"/>
            <a:ext cx="609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FFFF00"/>
                </a:solidFill>
              </a:rPr>
              <a:t>1</a:t>
            </a:r>
          </a:p>
        </p:txBody>
      </p:sp>
      <p:pic>
        <p:nvPicPr>
          <p:cNvPr id="39" name="Content Placeholder 3"/>
          <p:cNvPicPr>
            <a:picLocks noGrp="1" noChangeAspect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879" y="1201183"/>
            <a:ext cx="4304809" cy="2761218"/>
          </a:xfrm>
        </p:spPr>
      </p:pic>
      <p:sp>
        <p:nvSpPr>
          <p:cNvPr id="130" name="TextBox 129"/>
          <p:cNvSpPr txBox="1"/>
          <p:nvPr/>
        </p:nvSpPr>
        <p:spPr>
          <a:xfrm>
            <a:off x="4414496" y="1270454"/>
            <a:ext cx="609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FFFF00"/>
                </a:solidFill>
              </a:rPr>
              <a:t>2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1" y="3962400"/>
            <a:ext cx="4043362" cy="2667000"/>
          </a:xfrm>
          <a:prstGeom prst="rect">
            <a:avLst/>
          </a:prstGeom>
        </p:spPr>
      </p:pic>
      <p:sp>
        <p:nvSpPr>
          <p:cNvPr id="131" name="TextBox 130"/>
          <p:cNvSpPr txBox="1"/>
          <p:nvPr/>
        </p:nvSpPr>
        <p:spPr>
          <a:xfrm>
            <a:off x="152401" y="3810000"/>
            <a:ext cx="609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FFFF00"/>
                </a:solidFill>
              </a:rPr>
              <a:t>3</a:t>
            </a: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6735" y="3962400"/>
            <a:ext cx="4225048" cy="2666999"/>
          </a:xfrm>
          <a:prstGeom prst="rect">
            <a:avLst/>
          </a:prstGeom>
        </p:spPr>
      </p:pic>
      <p:sp>
        <p:nvSpPr>
          <p:cNvPr id="132" name="TextBox 131"/>
          <p:cNvSpPr txBox="1"/>
          <p:nvPr/>
        </p:nvSpPr>
        <p:spPr>
          <a:xfrm>
            <a:off x="4414496" y="3810000"/>
            <a:ext cx="609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FFFF00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869869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2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2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7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" dur="500"/>
                                        <p:tgtEl>
                                          <p:spTgt spid="42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4" presetClass="exit" presetSubtype="16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5" dur="500"/>
                                        <p:tgtEl>
                                          <p:spTgt spid="41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4" presetClass="exit" presetSubtype="16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8" dur="500"/>
                                        <p:tgtEl>
                                          <p:spTgt spid="42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4" presetClass="exit" presetSubtype="16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" dur="500"/>
                                        <p:tgtEl>
                                          <p:spTgt spid="42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4" presetClass="exit" presetSubtype="32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44" dur="500"/>
                                        <p:tgtEl>
                                          <p:spTgt spid="42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4" presetClass="exit" presetSubtype="16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7" dur="500"/>
                                        <p:tgtEl>
                                          <p:spTgt spid="42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4" presetClass="exit" presetSubtype="16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" dur="500"/>
                                        <p:tgtEl>
                                          <p:spTgt spid="42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4" presetClass="exit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" dur="500"/>
                                        <p:tgtEl>
                                          <p:spTgt spid="42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4" presetClass="exit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6" dur="500"/>
                                        <p:tgtEl>
                                          <p:spTgt spid="42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4" presetClass="exit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9" dur="500"/>
                                        <p:tgtEl>
                                          <p:spTgt spid="42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4" presetClass="exit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2" dur="500"/>
                                        <p:tgtEl>
                                          <p:spTgt spid="42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53" presetClass="entr" presetSubtype="0" repeatCount="300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70" presetID="1" presetClass="exit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7500"/>
                            </p:stCondLst>
                            <p:childTnLst>
                              <p:par>
                                <p:cTn id="73" presetID="1" presetClass="exit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22" grpId="0" build="allAtOnce" animBg="1"/>
      <p:bldP spid="4198" grpId="0" build="allAtOnce" animBg="1"/>
      <p:bldP spid="420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7" descr="272_lg_clr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457200"/>
            <a:ext cx="1516063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8" descr="272_lg_clr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70014" y="457200"/>
            <a:ext cx="1516063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11" descr="22982eh1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4953000"/>
            <a:ext cx="17526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5" name="Picture 12" descr="22982eh1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7391400" y="4953000"/>
            <a:ext cx="17526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7" name="Picture 8" descr="ag00433_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21314" y="-152400"/>
            <a:ext cx="2743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2275114" y="1600200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</a:rPr>
              <a:t>Cô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</a:rPr>
              <a:t>đố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</a:rPr>
              <a:t>!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</a:rPr>
              <a:t>Cô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</a:rPr>
              <a:t>đố</a:t>
            </a:r>
            <a:br>
              <a:rPr lang="en-US" sz="3200" b="1" dirty="0">
                <a:solidFill>
                  <a:srgbClr val="0070C0"/>
                </a:solidFill>
                <a:latin typeface="Times New Roman" pitchFamily="18" charset="0"/>
              </a:rPr>
            </a:b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</a:rPr>
              <a:t>Ve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</a:rPr>
              <a:t>vẻ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</a:rPr>
              <a:t>vè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</a:rPr>
              <a:t>ve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</a:p>
          <a:p>
            <a:pPr algn="ctr"/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</a:rPr>
              <a:t>Nghe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</a:rPr>
              <a:t>cô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</a:rPr>
              <a:t>đố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</a:rPr>
              <a:t>nè</a:t>
            </a:r>
            <a:br>
              <a:rPr lang="en-US" sz="3200" b="1" dirty="0">
                <a:solidFill>
                  <a:srgbClr val="0070C0"/>
                </a:solidFill>
                <a:latin typeface="Times New Roman" pitchFamily="18" charset="0"/>
              </a:rPr>
            </a:b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</a:rPr>
              <a:t>Mùa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</a:rPr>
              <a:t>gì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</a:rPr>
              <a:t>nóng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</a:rPr>
              <a:t>nực</a:t>
            </a:r>
            <a:br>
              <a:rPr lang="en-US" sz="3200" b="1" dirty="0">
                <a:solidFill>
                  <a:srgbClr val="0070C0"/>
                </a:solidFill>
                <a:latin typeface="Times New Roman" pitchFamily="18" charset="0"/>
              </a:rPr>
            </a:b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</a:rPr>
              <a:t>Trời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</a:rPr>
              <a:t>nắng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</a:rPr>
              <a:t>chang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</a:rPr>
              <a:t>chang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br>
              <a:rPr lang="en-US" sz="3200" b="1" dirty="0">
                <a:solidFill>
                  <a:srgbClr val="0070C0"/>
                </a:solidFill>
                <a:latin typeface="Times New Roman" pitchFamily="18" charset="0"/>
              </a:rPr>
            </a:b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</a:rPr>
              <a:t>Đi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</a:rPr>
              <a:t>học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</a:rPr>
              <a:t>đi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</a:rPr>
              <a:t>làm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br>
              <a:rPr lang="en-US" sz="3200" b="1" dirty="0">
                <a:solidFill>
                  <a:srgbClr val="0070C0"/>
                </a:solidFill>
                <a:latin typeface="Times New Roman" pitchFamily="18" charset="0"/>
              </a:rPr>
            </a:b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</a:rPr>
              <a:t>Phải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</a:rPr>
              <a:t>đội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</a:rPr>
              <a:t>nón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</a:rPr>
              <a:t>mũ</a:t>
            </a:r>
            <a:endParaRPr lang="en-US" sz="3200" b="1" dirty="0">
              <a:solidFill>
                <a:srgbClr val="0070C0"/>
              </a:solidFill>
              <a:latin typeface="Times New Roman" pitchFamily="18" charset="0"/>
            </a:endParaRPr>
          </a:p>
          <a:p>
            <a:pPr algn="ctr"/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</a:rPr>
              <a:t>Đố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</a:rPr>
              <a:t>bé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</a:rPr>
              <a:t>mùa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</a:rPr>
              <a:t>gì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</a:rPr>
              <a:t>?</a:t>
            </a:r>
            <a:br>
              <a:rPr lang="en-US" sz="3200" b="1" dirty="0">
                <a:solidFill>
                  <a:srgbClr val="0070C0"/>
                </a:solidFill>
                <a:latin typeface="Times New Roman" pitchFamily="18" charset="0"/>
              </a:rPr>
            </a:b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</a:rPr>
              <a:t> (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</a:rPr>
              <a:t>mùa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</a:rPr>
              <a:t>hè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</a:rPr>
              <a:t>)</a:t>
            </a:r>
            <a:endParaRPr lang="en-US" sz="3200" dirty="0">
              <a:solidFill>
                <a:srgbClr val="0070C0"/>
              </a:solidFill>
            </a:endParaRPr>
          </a:p>
        </p:txBody>
      </p:sp>
      <p:pic>
        <p:nvPicPr>
          <p:cNvPr id="13" name="Picture 6" descr="phao hoa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1264" y="79829"/>
            <a:ext cx="1670050" cy="278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phao hoa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514850"/>
            <a:ext cx="1670050" cy="278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phao hoa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4241423"/>
            <a:ext cx="1670050" cy="278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phao hoa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4457" y="-19050"/>
            <a:ext cx="1670050" cy="278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phao hoa 1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3993" y="2168336"/>
            <a:ext cx="1676400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phao hoa 1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2057400"/>
            <a:ext cx="1676400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3119077"/>
      </p:ext>
    </p:extLst>
  </p:cSld>
  <p:clrMapOvr>
    <a:masterClrMapping/>
  </p:clrMapOvr>
  <p:transition>
    <p:fade thruBlk="1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2" name="AutoShape 26"/>
          <p:cNvSpPr>
            <a:spLocks noChangeArrowheads="1"/>
          </p:cNvSpPr>
          <p:nvPr/>
        </p:nvSpPr>
        <p:spPr bwMode="gray">
          <a:xfrm>
            <a:off x="14410" y="-119532"/>
            <a:ext cx="8958262" cy="1190625"/>
          </a:xfrm>
          <a:prstGeom prst="roundRect">
            <a:avLst>
              <a:gd name="adj" fmla="val 50000"/>
            </a:avLst>
          </a:prstGeom>
          <a:solidFill>
            <a:srgbClr val="CCFFFF"/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algn="ctr"/>
            <a:r>
              <a:rPr lang="en-US" sz="2400" b="1" dirty="0">
                <a:latin typeface=".VnTime" pitchFamily="34" charset="0"/>
              </a:rPr>
              <a:t>       </a:t>
            </a:r>
            <a:endParaRPr lang="en-US" sz="3200" dirty="0">
              <a:solidFill>
                <a:srgbClr val="FF3300"/>
              </a:solidFill>
              <a:latin typeface=".VnTime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en-US" sz="2400" b="1" dirty="0">
                <a:solidFill>
                  <a:srgbClr val="FF3300"/>
                </a:solidFill>
                <a:latin typeface=".VnTime" pitchFamily="34" charset="0"/>
              </a:rPr>
              <a:t>	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</a:rPr>
              <a:t>Thời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</a:rPr>
              <a:t>tiết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</a:rPr>
              <a:t>mùa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</a:rPr>
              <a:t>hè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</a:rPr>
              <a:t>như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</a:rPr>
              <a:t>thế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</a:rPr>
              <a:t>nào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</a:rPr>
              <a:t> ?</a:t>
            </a:r>
          </a:p>
        </p:txBody>
      </p:sp>
      <p:grpSp>
        <p:nvGrpSpPr>
          <p:cNvPr id="14" name="Group 89"/>
          <p:cNvGrpSpPr>
            <a:grpSpLocks/>
          </p:cNvGrpSpPr>
          <p:nvPr/>
        </p:nvGrpSpPr>
        <p:grpSpPr bwMode="auto">
          <a:xfrm>
            <a:off x="8232683" y="245396"/>
            <a:ext cx="838200" cy="914400"/>
            <a:chOff x="4808" y="144"/>
            <a:chExt cx="720" cy="758"/>
          </a:xfrm>
        </p:grpSpPr>
        <p:grpSp>
          <p:nvGrpSpPr>
            <p:cNvPr id="17444" name="Group 90"/>
            <p:cNvGrpSpPr>
              <a:grpSpLocks/>
            </p:cNvGrpSpPr>
            <p:nvPr/>
          </p:nvGrpSpPr>
          <p:grpSpPr bwMode="auto">
            <a:xfrm>
              <a:off x="4808" y="144"/>
              <a:ext cx="720" cy="758"/>
              <a:chOff x="884" y="2523"/>
              <a:chExt cx="862" cy="862"/>
            </a:xfrm>
          </p:grpSpPr>
          <p:sp>
            <p:nvSpPr>
              <p:cNvPr id="17446" name="Oval 91"/>
              <p:cNvSpPr>
                <a:spLocks noChangeArrowheads="1"/>
              </p:cNvSpPr>
              <p:nvPr/>
            </p:nvSpPr>
            <p:spPr bwMode="gray">
              <a:xfrm>
                <a:off x="884" y="2523"/>
                <a:ext cx="862" cy="862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00CC66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7447" name="Oval 92"/>
              <p:cNvSpPr>
                <a:spLocks noChangeArrowheads="1"/>
              </p:cNvSpPr>
              <p:nvPr/>
            </p:nvSpPr>
            <p:spPr bwMode="gray">
              <a:xfrm>
                <a:off x="884" y="2523"/>
                <a:ext cx="862" cy="862"/>
              </a:xfrm>
              <a:prstGeom prst="ellipse">
                <a:avLst/>
              </a:prstGeom>
              <a:gradFill rotWithShape="1">
                <a:gsLst>
                  <a:gs pos="0">
                    <a:srgbClr val="00CC66">
                      <a:alpha val="32001"/>
                    </a:srgbClr>
                  </a:gs>
                  <a:gs pos="100000">
                    <a:srgbClr val="000000">
                      <a:alpha val="89998"/>
                    </a:srgb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7448" name="Oval 93"/>
              <p:cNvSpPr>
                <a:spLocks noChangeArrowheads="1"/>
              </p:cNvSpPr>
              <p:nvPr/>
            </p:nvSpPr>
            <p:spPr bwMode="gray">
              <a:xfrm>
                <a:off x="940" y="2579"/>
                <a:ext cx="750" cy="750"/>
              </a:xfrm>
              <a:prstGeom prst="ellipse">
                <a:avLst/>
              </a:prstGeom>
              <a:gradFill rotWithShape="1">
                <a:gsLst>
                  <a:gs pos="0">
                    <a:srgbClr val="006E37"/>
                  </a:gs>
                  <a:gs pos="50000">
                    <a:srgbClr val="00CC66"/>
                  </a:gs>
                  <a:gs pos="100000">
                    <a:srgbClr val="006E37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7449" name="Oval 94"/>
              <p:cNvSpPr>
                <a:spLocks noChangeArrowheads="1"/>
              </p:cNvSpPr>
              <p:nvPr/>
            </p:nvSpPr>
            <p:spPr bwMode="gray">
              <a:xfrm>
                <a:off x="941" y="2579"/>
                <a:ext cx="749" cy="750"/>
              </a:xfrm>
              <a:prstGeom prst="ellipse">
                <a:avLst/>
              </a:prstGeom>
              <a:gradFill rotWithShape="1">
                <a:gsLst>
                  <a:gs pos="0">
                    <a:srgbClr val="008241"/>
                  </a:gs>
                  <a:gs pos="100000">
                    <a:srgbClr val="00CC66">
                      <a:alpha val="0"/>
                    </a:srgb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7450" name="Oval 95"/>
              <p:cNvSpPr>
                <a:spLocks noChangeArrowheads="1"/>
              </p:cNvSpPr>
              <p:nvPr/>
            </p:nvSpPr>
            <p:spPr bwMode="gray">
              <a:xfrm>
                <a:off x="981" y="2617"/>
                <a:ext cx="674" cy="674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7451" name="Oval 96"/>
              <p:cNvSpPr>
                <a:spLocks noChangeArrowheads="1"/>
              </p:cNvSpPr>
              <p:nvPr/>
            </p:nvSpPr>
            <p:spPr bwMode="gray">
              <a:xfrm>
                <a:off x="992" y="2628"/>
                <a:ext cx="653" cy="653"/>
              </a:xfrm>
              <a:prstGeom prst="ellipse">
                <a:avLst/>
              </a:prstGeom>
              <a:gradFill rotWithShape="1">
                <a:gsLst>
                  <a:gs pos="0">
                    <a:srgbClr val="595959"/>
                  </a:gs>
                  <a:gs pos="100000">
                    <a:srgbClr val="C0C0C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endParaRPr lang="en-US"/>
              </a:p>
            </p:txBody>
          </p:sp>
          <p:sp>
            <p:nvSpPr>
              <p:cNvPr id="17452" name="Oval 97"/>
              <p:cNvSpPr>
                <a:spLocks noChangeArrowheads="1"/>
              </p:cNvSpPr>
              <p:nvPr/>
            </p:nvSpPr>
            <p:spPr bwMode="gray">
              <a:xfrm>
                <a:off x="1000" y="2632"/>
                <a:ext cx="637" cy="636"/>
              </a:xfrm>
              <a:prstGeom prst="ellipse">
                <a:avLst/>
              </a:prstGeom>
              <a:gradFill rotWithShape="1">
                <a:gsLst>
                  <a:gs pos="0">
                    <a:srgbClr val="C0C0C0">
                      <a:alpha val="0"/>
                    </a:srgbClr>
                  </a:gs>
                  <a:gs pos="100000">
                    <a:srgbClr val="E9E9E9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endParaRPr lang="en-US"/>
              </a:p>
            </p:txBody>
          </p:sp>
          <p:sp>
            <p:nvSpPr>
              <p:cNvPr id="17453" name="Oval 98"/>
              <p:cNvSpPr>
                <a:spLocks noChangeArrowheads="1"/>
              </p:cNvSpPr>
              <p:nvPr/>
            </p:nvSpPr>
            <p:spPr bwMode="gray">
              <a:xfrm>
                <a:off x="1007" y="2638"/>
                <a:ext cx="606" cy="595"/>
              </a:xfrm>
              <a:prstGeom prst="ellipse">
                <a:avLst/>
              </a:prstGeom>
              <a:gradFill rotWithShape="1">
                <a:gsLst>
                  <a:gs pos="0">
                    <a:srgbClr val="989898"/>
                  </a:gs>
                  <a:gs pos="100000">
                    <a:srgbClr val="C0C0C0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endParaRPr lang="en-US"/>
              </a:p>
            </p:txBody>
          </p:sp>
          <p:sp>
            <p:nvSpPr>
              <p:cNvPr id="17454" name="Oval 99"/>
              <p:cNvSpPr>
                <a:spLocks noChangeArrowheads="1"/>
              </p:cNvSpPr>
              <p:nvPr/>
            </p:nvSpPr>
            <p:spPr bwMode="gray">
              <a:xfrm>
                <a:off x="1042" y="2655"/>
                <a:ext cx="539" cy="483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C0C0C0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endParaRPr lang="en-US"/>
              </a:p>
            </p:txBody>
          </p:sp>
        </p:grpSp>
        <p:sp>
          <p:nvSpPr>
            <p:cNvPr id="17445" name="WordArt 100"/>
            <p:cNvSpPr>
              <a:spLocks noChangeArrowheads="1" noChangeShapeType="1" noTextEdit="1"/>
            </p:cNvSpPr>
            <p:nvPr/>
          </p:nvSpPr>
          <p:spPr bwMode="auto">
            <a:xfrm>
              <a:off x="5034" y="371"/>
              <a:ext cx="192" cy="31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 dirty="0"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latin typeface="Arial Black"/>
                </a:rPr>
                <a:t>1</a:t>
              </a:r>
            </a:p>
          </p:txBody>
        </p:sp>
      </p:grpSp>
      <p:pic>
        <p:nvPicPr>
          <p:cNvPr id="17421" name="Picture 101" descr="dongho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0"/>
            <a:ext cx="1079500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" name="Oval 102"/>
          <p:cNvSpPr>
            <a:spLocks noChangeArrowheads="1"/>
          </p:cNvSpPr>
          <p:nvPr/>
        </p:nvSpPr>
        <p:spPr bwMode="auto">
          <a:xfrm>
            <a:off x="596900" y="381000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9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4199" name="Oval 103"/>
          <p:cNvSpPr>
            <a:spLocks noChangeArrowheads="1"/>
          </p:cNvSpPr>
          <p:nvPr/>
        </p:nvSpPr>
        <p:spPr bwMode="auto">
          <a:xfrm>
            <a:off x="596900" y="381000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4200" name="Oval 104"/>
          <p:cNvSpPr>
            <a:spLocks noChangeArrowheads="1"/>
          </p:cNvSpPr>
          <p:nvPr/>
        </p:nvSpPr>
        <p:spPr bwMode="auto">
          <a:xfrm>
            <a:off x="596900" y="381000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4201" name="Oval 105"/>
          <p:cNvSpPr>
            <a:spLocks noChangeArrowheads="1"/>
          </p:cNvSpPr>
          <p:nvPr/>
        </p:nvSpPr>
        <p:spPr bwMode="auto">
          <a:xfrm>
            <a:off x="596900" y="381000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4202" name="Oval 106"/>
          <p:cNvSpPr>
            <a:spLocks noChangeArrowheads="1"/>
          </p:cNvSpPr>
          <p:nvPr/>
        </p:nvSpPr>
        <p:spPr bwMode="auto">
          <a:xfrm>
            <a:off x="596900" y="381000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4203" name="Oval 107"/>
          <p:cNvSpPr>
            <a:spLocks noChangeArrowheads="1"/>
          </p:cNvSpPr>
          <p:nvPr/>
        </p:nvSpPr>
        <p:spPr bwMode="auto">
          <a:xfrm>
            <a:off x="596900" y="381000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4204" name="Oval 108"/>
          <p:cNvSpPr>
            <a:spLocks noChangeArrowheads="1"/>
          </p:cNvSpPr>
          <p:nvPr/>
        </p:nvSpPr>
        <p:spPr bwMode="auto">
          <a:xfrm>
            <a:off x="596900" y="381000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4205" name="Oval 109"/>
          <p:cNvSpPr>
            <a:spLocks noChangeArrowheads="1"/>
          </p:cNvSpPr>
          <p:nvPr/>
        </p:nvSpPr>
        <p:spPr bwMode="auto">
          <a:xfrm>
            <a:off x="596900" y="381000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4206" name="Oval 110"/>
          <p:cNvSpPr>
            <a:spLocks noChangeArrowheads="1"/>
          </p:cNvSpPr>
          <p:nvPr/>
        </p:nvSpPr>
        <p:spPr bwMode="auto">
          <a:xfrm>
            <a:off x="596900" y="381000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4207" name="Oval 111"/>
          <p:cNvSpPr>
            <a:spLocks noChangeArrowheads="1"/>
          </p:cNvSpPr>
          <p:nvPr/>
        </p:nvSpPr>
        <p:spPr bwMode="auto">
          <a:xfrm>
            <a:off x="596900" y="381000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4208" name="Oval 112"/>
          <p:cNvSpPr>
            <a:spLocks noChangeArrowheads="1"/>
          </p:cNvSpPr>
          <p:nvPr/>
        </p:nvSpPr>
        <p:spPr bwMode="auto">
          <a:xfrm>
            <a:off x="596900" y="381000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4209" name="Oval 113"/>
          <p:cNvSpPr>
            <a:spLocks noChangeArrowheads="1"/>
          </p:cNvSpPr>
          <p:nvPr/>
        </p:nvSpPr>
        <p:spPr bwMode="auto">
          <a:xfrm>
            <a:off x="596900" y="381000"/>
            <a:ext cx="685800" cy="609600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sz="4800">
              <a:latin typeface=".VnBodoniH" pitchFamily="34" charset="0"/>
            </a:endParaRPr>
          </a:p>
        </p:txBody>
      </p:sp>
      <p:pic>
        <p:nvPicPr>
          <p:cNvPr id="40" name="Picture 39" descr="troi-nang-no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11" y="1523999"/>
            <a:ext cx="4328990" cy="5185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330202" y="1339397"/>
            <a:ext cx="609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00B0F0"/>
                </a:solidFill>
              </a:rPr>
              <a:t>1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8941" y="1506912"/>
            <a:ext cx="4088604" cy="5122488"/>
          </a:xfrm>
          <a:prstGeom prst="rect">
            <a:avLst/>
          </a:prstGeom>
        </p:spPr>
      </p:pic>
      <p:sp>
        <p:nvSpPr>
          <p:cNvPr id="130" name="TextBox 129"/>
          <p:cNvSpPr txBox="1"/>
          <p:nvPr/>
        </p:nvSpPr>
        <p:spPr>
          <a:xfrm>
            <a:off x="4651722" y="1274536"/>
            <a:ext cx="609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FF000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151771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2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2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7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" dur="500"/>
                                        <p:tgtEl>
                                          <p:spTgt spid="42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4" presetClass="exit" presetSubtype="16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" dur="500"/>
                                        <p:tgtEl>
                                          <p:spTgt spid="41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4" presetClass="exit" presetSubtype="16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" dur="500"/>
                                        <p:tgtEl>
                                          <p:spTgt spid="42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4" presetClass="exit" presetSubtype="16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6" dur="500"/>
                                        <p:tgtEl>
                                          <p:spTgt spid="42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4" presetClass="exit" presetSubtype="32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39" dur="500"/>
                                        <p:tgtEl>
                                          <p:spTgt spid="42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4" presetClass="exit" presetSubtype="16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" dur="500"/>
                                        <p:tgtEl>
                                          <p:spTgt spid="42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4" presetClass="exit" presetSubtype="16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5" dur="500"/>
                                        <p:tgtEl>
                                          <p:spTgt spid="42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4" presetClass="exit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8" dur="500"/>
                                        <p:tgtEl>
                                          <p:spTgt spid="42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4" presetClass="exit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" dur="500"/>
                                        <p:tgtEl>
                                          <p:spTgt spid="42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4" presetClass="exit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4" dur="500"/>
                                        <p:tgtEl>
                                          <p:spTgt spid="42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4" presetClass="exit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7" dur="500"/>
                                        <p:tgtEl>
                                          <p:spTgt spid="42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53" presetClass="entr" presetSubtype="0" repeatCount="300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65" presetID="1" presetClass="exit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17500"/>
                            </p:stCondLst>
                            <p:childTnLst>
                              <p:par>
                                <p:cTn id="68" presetID="1" presetClass="exit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22" grpId="0" build="allAtOnce" animBg="1"/>
      <p:bldP spid="4198" grpId="0" build="allAtOnce" animBg="1"/>
      <p:bldP spid="420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2" name="AutoShape 26"/>
          <p:cNvSpPr>
            <a:spLocks noChangeArrowheads="1"/>
          </p:cNvSpPr>
          <p:nvPr/>
        </p:nvSpPr>
        <p:spPr bwMode="gray">
          <a:xfrm>
            <a:off x="14410" y="-119532"/>
            <a:ext cx="8958262" cy="1190625"/>
          </a:xfrm>
          <a:prstGeom prst="roundRect">
            <a:avLst>
              <a:gd name="adj" fmla="val 50000"/>
            </a:avLst>
          </a:prstGeom>
          <a:solidFill>
            <a:srgbClr val="CCFFFF"/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algn="ctr"/>
            <a:r>
              <a:rPr lang="en-US" sz="2400" b="1" dirty="0">
                <a:latin typeface=".VnTime" pitchFamily="34" charset="0"/>
              </a:rPr>
              <a:t>       </a:t>
            </a:r>
            <a:endParaRPr lang="en-US" sz="3200" dirty="0">
              <a:solidFill>
                <a:srgbClr val="FF3300"/>
              </a:solidFill>
              <a:latin typeface=".VnTime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en-US" sz="3200" b="1" dirty="0">
                <a:solidFill>
                  <a:srgbClr val="00B0F0"/>
                </a:solidFill>
                <a:latin typeface=".VnTime" pitchFamily="34" charset="0"/>
              </a:rPr>
              <a:t>	</a:t>
            </a:r>
            <a:r>
              <a:rPr lang="en-US" sz="3200" b="1" dirty="0" err="1">
                <a:solidFill>
                  <a:srgbClr val="00B0F0"/>
                </a:solidFill>
                <a:latin typeface="Times New Roman" pitchFamily="18" charset="0"/>
              </a:rPr>
              <a:t>Mưa</a:t>
            </a:r>
            <a:r>
              <a:rPr lang="en-US" sz="3200" b="1" dirty="0">
                <a:solidFill>
                  <a:srgbClr val="00B0F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Times New Roman" pitchFamily="18" charset="0"/>
              </a:rPr>
              <a:t>mùa</a:t>
            </a:r>
            <a:r>
              <a:rPr lang="en-US" sz="3200" b="1" dirty="0">
                <a:solidFill>
                  <a:srgbClr val="00B0F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Times New Roman" pitchFamily="18" charset="0"/>
              </a:rPr>
              <a:t>hè</a:t>
            </a:r>
            <a:r>
              <a:rPr lang="en-US" sz="3200" b="1" dirty="0">
                <a:solidFill>
                  <a:srgbClr val="00B0F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Times New Roman" pitchFamily="18" charset="0"/>
              </a:rPr>
              <a:t>gọi</a:t>
            </a:r>
            <a:r>
              <a:rPr lang="en-US" sz="3200" b="1" dirty="0">
                <a:solidFill>
                  <a:srgbClr val="00B0F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Times New Roman" pitchFamily="18" charset="0"/>
              </a:rPr>
              <a:t>là</a:t>
            </a:r>
            <a:r>
              <a:rPr lang="en-US" sz="3200" b="1" dirty="0">
                <a:solidFill>
                  <a:srgbClr val="00B0F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Times New Roman" pitchFamily="18" charset="0"/>
              </a:rPr>
              <a:t>mưa</a:t>
            </a:r>
            <a:r>
              <a:rPr lang="en-US" sz="3200" b="1" dirty="0">
                <a:solidFill>
                  <a:srgbClr val="00B0F0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Times New Roman" pitchFamily="18" charset="0"/>
              </a:rPr>
              <a:t>gì</a:t>
            </a:r>
            <a:r>
              <a:rPr lang="en-US" sz="3200" b="1" dirty="0">
                <a:solidFill>
                  <a:srgbClr val="00B0F0"/>
                </a:solidFill>
                <a:latin typeface="Times New Roman" pitchFamily="18" charset="0"/>
              </a:rPr>
              <a:t>?</a:t>
            </a:r>
          </a:p>
        </p:txBody>
      </p:sp>
      <p:grpSp>
        <p:nvGrpSpPr>
          <p:cNvPr id="14" name="Group 89"/>
          <p:cNvGrpSpPr>
            <a:grpSpLocks/>
          </p:cNvGrpSpPr>
          <p:nvPr/>
        </p:nvGrpSpPr>
        <p:grpSpPr bwMode="auto">
          <a:xfrm>
            <a:off x="8232683" y="245396"/>
            <a:ext cx="838200" cy="914400"/>
            <a:chOff x="4808" y="144"/>
            <a:chExt cx="720" cy="758"/>
          </a:xfrm>
        </p:grpSpPr>
        <p:grpSp>
          <p:nvGrpSpPr>
            <p:cNvPr id="17444" name="Group 90"/>
            <p:cNvGrpSpPr>
              <a:grpSpLocks/>
            </p:cNvGrpSpPr>
            <p:nvPr/>
          </p:nvGrpSpPr>
          <p:grpSpPr bwMode="auto">
            <a:xfrm>
              <a:off x="4808" y="144"/>
              <a:ext cx="720" cy="758"/>
              <a:chOff x="884" y="2523"/>
              <a:chExt cx="862" cy="862"/>
            </a:xfrm>
          </p:grpSpPr>
          <p:sp>
            <p:nvSpPr>
              <p:cNvPr id="17446" name="Oval 91"/>
              <p:cNvSpPr>
                <a:spLocks noChangeArrowheads="1"/>
              </p:cNvSpPr>
              <p:nvPr/>
            </p:nvSpPr>
            <p:spPr bwMode="gray">
              <a:xfrm>
                <a:off x="884" y="2523"/>
                <a:ext cx="862" cy="862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00CC66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7447" name="Oval 92"/>
              <p:cNvSpPr>
                <a:spLocks noChangeArrowheads="1"/>
              </p:cNvSpPr>
              <p:nvPr/>
            </p:nvSpPr>
            <p:spPr bwMode="gray">
              <a:xfrm>
                <a:off x="884" y="2523"/>
                <a:ext cx="862" cy="862"/>
              </a:xfrm>
              <a:prstGeom prst="ellipse">
                <a:avLst/>
              </a:prstGeom>
              <a:gradFill rotWithShape="1">
                <a:gsLst>
                  <a:gs pos="0">
                    <a:srgbClr val="00CC66">
                      <a:alpha val="32001"/>
                    </a:srgbClr>
                  </a:gs>
                  <a:gs pos="100000">
                    <a:srgbClr val="000000">
                      <a:alpha val="89998"/>
                    </a:srgb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7448" name="Oval 93"/>
              <p:cNvSpPr>
                <a:spLocks noChangeArrowheads="1"/>
              </p:cNvSpPr>
              <p:nvPr/>
            </p:nvSpPr>
            <p:spPr bwMode="gray">
              <a:xfrm>
                <a:off x="940" y="2579"/>
                <a:ext cx="750" cy="750"/>
              </a:xfrm>
              <a:prstGeom prst="ellipse">
                <a:avLst/>
              </a:prstGeom>
              <a:gradFill rotWithShape="1">
                <a:gsLst>
                  <a:gs pos="0">
                    <a:srgbClr val="006E37"/>
                  </a:gs>
                  <a:gs pos="50000">
                    <a:srgbClr val="00CC66"/>
                  </a:gs>
                  <a:gs pos="100000">
                    <a:srgbClr val="006E37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7449" name="Oval 94"/>
              <p:cNvSpPr>
                <a:spLocks noChangeArrowheads="1"/>
              </p:cNvSpPr>
              <p:nvPr/>
            </p:nvSpPr>
            <p:spPr bwMode="gray">
              <a:xfrm>
                <a:off x="941" y="2579"/>
                <a:ext cx="749" cy="750"/>
              </a:xfrm>
              <a:prstGeom prst="ellipse">
                <a:avLst/>
              </a:prstGeom>
              <a:gradFill rotWithShape="1">
                <a:gsLst>
                  <a:gs pos="0">
                    <a:srgbClr val="008241"/>
                  </a:gs>
                  <a:gs pos="100000">
                    <a:srgbClr val="00CC66">
                      <a:alpha val="0"/>
                    </a:srgb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7450" name="Oval 95"/>
              <p:cNvSpPr>
                <a:spLocks noChangeArrowheads="1"/>
              </p:cNvSpPr>
              <p:nvPr/>
            </p:nvSpPr>
            <p:spPr bwMode="gray">
              <a:xfrm>
                <a:off x="981" y="2617"/>
                <a:ext cx="674" cy="674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7451" name="Oval 96"/>
              <p:cNvSpPr>
                <a:spLocks noChangeArrowheads="1"/>
              </p:cNvSpPr>
              <p:nvPr/>
            </p:nvSpPr>
            <p:spPr bwMode="gray">
              <a:xfrm>
                <a:off x="992" y="2628"/>
                <a:ext cx="653" cy="653"/>
              </a:xfrm>
              <a:prstGeom prst="ellipse">
                <a:avLst/>
              </a:prstGeom>
              <a:gradFill rotWithShape="1">
                <a:gsLst>
                  <a:gs pos="0">
                    <a:srgbClr val="595959"/>
                  </a:gs>
                  <a:gs pos="100000">
                    <a:srgbClr val="C0C0C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endParaRPr lang="en-US"/>
              </a:p>
            </p:txBody>
          </p:sp>
          <p:sp>
            <p:nvSpPr>
              <p:cNvPr id="17452" name="Oval 97"/>
              <p:cNvSpPr>
                <a:spLocks noChangeArrowheads="1"/>
              </p:cNvSpPr>
              <p:nvPr/>
            </p:nvSpPr>
            <p:spPr bwMode="gray">
              <a:xfrm>
                <a:off x="1000" y="2632"/>
                <a:ext cx="637" cy="636"/>
              </a:xfrm>
              <a:prstGeom prst="ellipse">
                <a:avLst/>
              </a:prstGeom>
              <a:gradFill rotWithShape="1">
                <a:gsLst>
                  <a:gs pos="0">
                    <a:srgbClr val="C0C0C0">
                      <a:alpha val="0"/>
                    </a:srgbClr>
                  </a:gs>
                  <a:gs pos="100000">
                    <a:srgbClr val="E9E9E9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endParaRPr lang="en-US"/>
              </a:p>
            </p:txBody>
          </p:sp>
          <p:sp>
            <p:nvSpPr>
              <p:cNvPr id="17453" name="Oval 98"/>
              <p:cNvSpPr>
                <a:spLocks noChangeArrowheads="1"/>
              </p:cNvSpPr>
              <p:nvPr/>
            </p:nvSpPr>
            <p:spPr bwMode="gray">
              <a:xfrm>
                <a:off x="1007" y="2638"/>
                <a:ext cx="606" cy="595"/>
              </a:xfrm>
              <a:prstGeom prst="ellipse">
                <a:avLst/>
              </a:prstGeom>
              <a:gradFill rotWithShape="1">
                <a:gsLst>
                  <a:gs pos="0">
                    <a:srgbClr val="989898"/>
                  </a:gs>
                  <a:gs pos="100000">
                    <a:srgbClr val="C0C0C0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endParaRPr lang="en-US"/>
              </a:p>
            </p:txBody>
          </p:sp>
          <p:sp>
            <p:nvSpPr>
              <p:cNvPr id="17454" name="Oval 99"/>
              <p:cNvSpPr>
                <a:spLocks noChangeArrowheads="1"/>
              </p:cNvSpPr>
              <p:nvPr/>
            </p:nvSpPr>
            <p:spPr bwMode="gray">
              <a:xfrm>
                <a:off x="1042" y="2655"/>
                <a:ext cx="539" cy="483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C0C0C0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endParaRPr lang="en-US"/>
              </a:p>
            </p:txBody>
          </p:sp>
        </p:grpSp>
        <p:sp>
          <p:nvSpPr>
            <p:cNvPr id="17445" name="WordArt 100"/>
            <p:cNvSpPr>
              <a:spLocks noChangeArrowheads="1" noChangeShapeType="1" noTextEdit="1"/>
            </p:cNvSpPr>
            <p:nvPr/>
          </p:nvSpPr>
          <p:spPr bwMode="auto">
            <a:xfrm>
              <a:off x="5034" y="371"/>
              <a:ext cx="192" cy="31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 dirty="0"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latin typeface="Arial Black"/>
                </a:rPr>
                <a:t>1</a:t>
              </a:r>
            </a:p>
          </p:txBody>
        </p:sp>
      </p:grpSp>
      <p:pic>
        <p:nvPicPr>
          <p:cNvPr id="17421" name="Picture 101" descr="dongho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0"/>
            <a:ext cx="1079500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" name="Oval 102"/>
          <p:cNvSpPr>
            <a:spLocks noChangeArrowheads="1"/>
          </p:cNvSpPr>
          <p:nvPr/>
        </p:nvSpPr>
        <p:spPr bwMode="auto">
          <a:xfrm>
            <a:off x="596900" y="381000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9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4199" name="Oval 103"/>
          <p:cNvSpPr>
            <a:spLocks noChangeArrowheads="1"/>
          </p:cNvSpPr>
          <p:nvPr/>
        </p:nvSpPr>
        <p:spPr bwMode="auto">
          <a:xfrm>
            <a:off x="596900" y="381000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4200" name="Oval 104"/>
          <p:cNvSpPr>
            <a:spLocks noChangeArrowheads="1"/>
          </p:cNvSpPr>
          <p:nvPr/>
        </p:nvSpPr>
        <p:spPr bwMode="auto">
          <a:xfrm>
            <a:off x="596900" y="381000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4201" name="Oval 105"/>
          <p:cNvSpPr>
            <a:spLocks noChangeArrowheads="1"/>
          </p:cNvSpPr>
          <p:nvPr/>
        </p:nvSpPr>
        <p:spPr bwMode="auto">
          <a:xfrm>
            <a:off x="596900" y="381000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4202" name="Oval 106"/>
          <p:cNvSpPr>
            <a:spLocks noChangeArrowheads="1"/>
          </p:cNvSpPr>
          <p:nvPr/>
        </p:nvSpPr>
        <p:spPr bwMode="auto">
          <a:xfrm>
            <a:off x="596900" y="381000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4203" name="Oval 107"/>
          <p:cNvSpPr>
            <a:spLocks noChangeArrowheads="1"/>
          </p:cNvSpPr>
          <p:nvPr/>
        </p:nvSpPr>
        <p:spPr bwMode="auto">
          <a:xfrm>
            <a:off x="596900" y="381000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4204" name="Oval 108"/>
          <p:cNvSpPr>
            <a:spLocks noChangeArrowheads="1"/>
          </p:cNvSpPr>
          <p:nvPr/>
        </p:nvSpPr>
        <p:spPr bwMode="auto">
          <a:xfrm>
            <a:off x="596900" y="381000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4205" name="Oval 109"/>
          <p:cNvSpPr>
            <a:spLocks noChangeArrowheads="1"/>
          </p:cNvSpPr>
          <p:nvPr/>
        </p:nvSpPr>
        <p:spPr bwMode="auto">
          <a:xfrm>
            <a:off x="596900" y="381000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4206" name="Oval 110"/>
          <p:cNvSpPr>
            <a:spLocks noChangeArrowheads="1"/>
          </p:cNvSpPr>
          <p:nvPr/>
        </p:nvSpPr>
        <p:spPr bwMode="auto">
          <a:xfrm>
            <a:off x="596900" y="381000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4207" name="Oval 111"/>
          <p:cNvSpPr>
            <a:spLocks noChangeArrowheads="1"/>
          </p:cNvSpPr>
          <p:nvPr/>
        </p:nvSpPr>
        <p:spPr bwMode="auto">
          <a:xfrm>
            <a:off x="596900" y="381000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4208" name="Oval 112"/>
          <p:cNvSpPr>
            <a:spLocks noChangeArrowheads="1"/>
          </p:cNvSpPr>
          <p:nvPr/>
        </p:nvSpPr>
        <p:spPr bwMode="auto">
          <a:xfrm>
            <a:off x="596900" y="381000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4209" name="Oval 113"/>
          <p:cNvSpPr>
            <a:spLocks noChangeArrowheads="1"/>
          </p:cNvSpPr>
          <p:nvPr/>
        </p:nvSpPr>
        <p:spPr bwMode="auto">
          <a:xfrm>
            <a:off x="596900" y="381000"/>
            <a:ext cx="685800" cy="609600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sz="4800">
              <a:latin typeface=".VnBodoniH" pitchFamily="34" charset="0"/>
            </a:endParaRPr>
          </a:p>
        </p:txBody>
      </p:sp>
      <p:pic>
        <p:nvPicPr>
          <p:cNvPr id="33" name="Picture 32" descr="115581650679137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916" y="1145282"/>
            <a:ext cx="8647639" cy="556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7576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2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2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7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" dur="500"/>
                                        <p:tgtEl>
                                          <p:spTgt spid="42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4" presetClass="exit" presetSubtype="16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" dur="500"/>
                                        <p:tgtEl>
                                          <p:spTgt spid="41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4" presetClass="exit" presetSubtype="16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" dur="500"/>
                                        <p:tgtEl>
                                          <p:spTgt spid="42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4" presetClass="exit" presetSubtype="16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6" dur="500"/>
                                        <p:tgtEl>
                                          <p:spTgt spid="42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4" presetClass="exit" presetSubtype="32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39" dur="500"/>
                                        <p:tgtEl>
                                          <p:spTgt spid="42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4" presetClass="exit" presetSubtype="16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" dur="500"/>
                                        <p:tgtEl>
                                          <p:spTgt spid="42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4" presetClass="exit" presetSubtype="16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5" dur="500"/>
                                        <p:tgtEl>
                                          <p:spTgt spid="42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4" presetClass="exit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8" dur="500"/>
                                        <p:tgtEl>
                                          <p:spTgt spid="42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4" presetClass="exit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" dur="500"/>
                                        <p:tgtEl>
                                          <p:spTgt spid="42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4" presetClass="exit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4" dur="500"/>
                                        <p:tgtEl>
                                          <p:spTgt spid="42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4" presetClass="exit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7" dur="500"/>
                                        <p:tgtEl>
                                          <p:spTgt spid="42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53" presetClass="entr" presetSubtype="0" repeatCount="300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65" presetID="1" presetClass="exit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17500"/>
                            </p:stCondLst>
                            <p:childTnLst>
                              <p:par>
                                <p:cTn id="68" presetID="1" presetClass="exit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22" grpId="0" build="allAtOnce" animBg="1"/>
      <p:bldP spid="4198" grpId="0" build="allAtOnce" animBg="1"/>
      <p:bldP spid="420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2" name="AutoShape 26"/>
          <p:cNvSpPr>
            <a:spLocks noChangeArrowheads="1"/>
          </p:cNvSpPr>
          <p:nvPr/>
        </p:nvSpPr>
        <p:spPr bwMode="gray">
          <a:xfrm>
            <a:off x="-34850" y="-130543"/>
            <a:ext cx="8958262" cy="1190625"/>
          </a:xfrm>
          <a:prstGeom prst="roundRect">
            <a:avLst>
              <a:gd name="adj" fmla="val 50000"/>
            </a:avLst>
          </a:prstGeom>
          <a:solidFill>
            <a:srgbClr val="CCFFFF"/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algn="ctr"/>
            <a:r>
              <a:rPr lang="en-US" sz="2400" b="1" dirty="0">
                <a:latin typeface=".VnTime" pitchFamily="34" charset="0"/>
              </a:rPr>
              <a:t>       </a:t>
            </a:r>
            <a:endParaRPr lang="en-US" sz="3200" dirty="0">
              <a:solidFill>
                <a:srgbClr val="FF3300"/>
              </a:solidFill>
              <a:latin typeface=".VnTime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en-US" sz="3200" b="1" dirty="0">
                <a:solidFill>
                  <a:srgbClr val="00B0F0"/>
                </a:solidFill>
                <a:latin typeface=".VnTime" pitchFamily="34" charset="0"/>
              </a:rPr>
              <a:t>	</a:t>
            </a:r>
            <a:r>
              <a:rPr lang="en-US" sz="3200" b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2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sz="32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32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hè</a:t>
            </a:r>
            <a:r>
              <a:rPr lang="en-US" sz="32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grpSp>
        <p:nvGrpSpPr>
          <p:cNvPr id="14" name="Group 89"/>
          <p:cNvGrpSpPr>
            <a:grpSpLocks/>
          </p:cNvGrpSpPr>
          <p:nvPr/>
        </p:nvGrpSpPr>
        <p:grpSpPr bwMode="auto">
          <a:xfrm>
            <a:off x="8232683" y="245396"/>
            <a:ext cx="838200" cy="914400"/>
            <a:chOff x="4808" y="144"/>
            <a:chExt cx="720" cy="758"/>
          </a:xfrm>
        </p:grpSpPr>
        <p:grpSp>
          <p:nvGrpSpPr>
            <p:cNvPr id="17444" name="Group 90"/>
            <p:cNvGrpSpPr>
              <a:grpSpLocks/>
            </p:cNvGrpSpPr>
            <p:nvPr/>
          </p:nvGrpSpPr>
          <p:grpSpPr bwMode="auto">
            <a:xfrm>
              <a:off x="4808" y="144"/>
              <a:ext cx="720" cy="758"/>
              <a:chOff x="884" y="2523"/>
              <a:chExt cx="862" cy="862"/>
            </a:xfrm>
          </p:grpSpPr>
          <p:sp>
            <p:nvSpPr>
              <p:cNvPr id="17446" name="Oval 91"/>
              <p:cNvSpPr>
                <a:spLocks noChangeArrowheads="1"/>
              </p:cNvSpPr>
              <p:nvPr/>
            </p:nvSpPr>
            <p:spPr bwMode="gray">
              <a:xfrm>
                <a:off x="884" y="2523"/>
                <a:ext cx="862" cy="862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00CC66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7447" name="Oval 92"/>
              <p:cNvSpPr>
                <a:spLocks noChangeArrowheads="1"/>
              </p:cNvSpPr>
              <p:nvPr/>
            </p:nvSpPr>
            <p:spPr bwMode="gray">
              <a:xfrm>
                <a:off x="884" y="2523"/>
                <a:ext cx="862" cy="862"/>
              </a:xfrm>
              <a:prstGeom prst="ellipse">
                <a:avLst/>
              </a:prstGeom>
              <a:gradFill rotWithShape="1">
                <a:gsLst>
                  <a:gs pos="0">
                    <a:srgbClr val="00CC66">
                      <a:alpha val="32001"/>
                    </a:srgbClr>
                  </a:gs>
                  <a:gs pos="100000">
                    <a:srgbClr val="000000">
                      <a:alpha val="89998"/>
                    </a:srgb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7448" name="Oval 93"/>
              <p:cNvSpPr>
                <a:spLocks noChangeArrowheads="1"/>
              </p:cNvSpPr>
              <p:nvPr/>
            </p:nvSpPr>
            <p:spPr bwMode="gray">
              <a:xfrm>
                <a:off x="940" y="2579"/>
                <a:ext cx="750" cy="750"/>
              </a:xfrm>
              <a:prstGeom prst="ellipse">
                <a:avLst/>
              </a:prstGeom>
              <a:gradFill rotWithShape="1">
                <a:gsLst>
                  <a:gs pos="0">
                    <a:srgbClr val="006E37"/>
                  </a:gs>
                  <a:gs pos="50000">
                    <a:srgbClr val="00CC66"/>
                  </a:gs>
                  <a:gs pos="100000">
                    <a:srgbClr val="006E37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7449" name="Oval 94"/>
              <p:cNvSpPr>
                <a:spLocks noChangeArrowheads="1"/>
              </p:cNvSpPr>
              <p:nvPr/>
            </p:nvSpPr>
            <p:spPr bwMode="gray">
              <a:xfrm>
                <a:off x="941" y="2579"/>
                <a:ext cx="749" cy="750"/>
              </a:xfrm>
              <a:prstGeom prst="ellipse">
                <a:avLst/>
              </a:prstGeom>
              <a:gradFill rotWithShape="1">
                <a:gsLst>
                  <a:gs pos="0">
                    <a:srgbClr val="008241"/>
                  </a:gs>
                  <a:gs pos="100000">
                    <a:srgbClr val="00CC66">
                      <a:alpha val="0"/>
                    </a:srgb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7450" name="Oval 95"/>
              <p:cNvSpPr>
                <a:spLocks noChangeArrowheads="1"/>
              </p:cNvSpPr>
              <p:nvPr/>
            </p:nvSpPr>
            <p:spPr bwMode="gray">
              <a:xfrm>
                <a:off x="981" y="2617"/>
                <a:ext cx="674" cy="674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7451" name="Oval 96"/>
              <p:cNvSpPr>
                <a:spLocks noChangeArrowheads="1"/>
              </p:cNvSpPr>
              <p:nvPr/>
            </p:nvSpPr>
            <p:spPr bwMode="gray">
              <a:xfrm>
                <a:off x="992" y="2628"/>
                <a:ext cx="653" cy="653"/>
              </a:xfrm>
              <a:prstGeom prst="ellipse">
                <a:avLst/>
              </a:prstGeom>
              <a:gradFill rotWithShape="1">
                <a:gsLst>
                  <a:gs pos="0">
                    <a:srgbClr val="595959"/>
                  </a:gs>
                  <a:gs pos="100000">
                    <a:srgbClr val="C0C0C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endParaRPr lang="en-US"/>
              </a:p>
            </p:txBody>
          </p:sp>
          <p:sp>
            <p:nvSpPr>
              <p:cNvPr id="17452" name="Oval 97"/>
              <p:cNvSpPr>
                <a:spLocks noChangeArrowheads="1"/>
              </p:cNvSpPr>
              <p:nvPr/>
            </p:nvSpPr>
            <p:spPr bwMode="gray">
              <a:xfrm>
                <a:off x="1000" y="2632"/>
                <a:ext cx="637" cy="636"/>
              </a:xfrm>
              <a:prstGeom prst="ellipse">
                <a:avLst/>
              </a:prstGeom>
              <a:gradFill rotWithShape="1">
                <a:gsLst>
                  <a:gs pos="0">
                    <a:srgbClr val="C0C0C0">
                      <a:alpha val="0"/>
                    </a:srgbClr>
                  </a:gs>
                  <a:gs pos="100000">
                    <a:srgbClr val="E9E9E9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endParaRPr lang="en-US"/>
              </a:p>
            </p:txBody>
          </p:sp>
          <p:sp>
            <p:nvSpPr>
              <p:cNvPr id="17453" name="Oval 98"/>
              <p:cNvSpPr>
                <a:spLocks noChangeArrowheads="1"/>
              </p:cNvSpPr>
              <p:nvPr/>
            </p:nvSpPr>
            <p:spPr bwMode="gray">
              <a:xfrm>
                <a:off x="1007" y="2638"/>
                <a:ext cx="606" cy="595"/>
              </a:xfrm>
              <a:prstGeom prst="ellipse">
                <a:avLst/>
              </a:prstGeom>
              <a:gradFill rotWithShape="1">
                <a:gsLst>
                  <a:gs pos="0">
                    <a:srgbClr val="989898"/>
                  </a:gs>
                  <a:gs pos="100000">
                    <a:srgbClr val="C0C0C0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endParaRPr lang="en-US"/>
              </a:p>
            </p:txBody>
          </p:sp>
          <p:sp>
            <p:nvSpPr>
              <p:cNvPr id="17454" name="Oval 99"/>
              <p:cNvSpPr>
                <a:spLocks noChangeArrowheads="1"/>
              </p:cNvSpPr>
              <p:nvPr/>
            </p:nvSpPr>
            <p:spPr bwMode="gray">
              <a:xfrm>
                <a:off x="1042" y="2655"/>
                <a:ext cx="539" cy="483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C0C0C0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endParaRPr lang="en-US"/>
              </a:p>
            </p:txBody>
          </p:sp>
        </p:grpSp>
        <p:sp>
          <p:nvSpPr>
            <p:cNvPr id="17445" name="WordArt 100"/>
            <p:cNvSpPr>
              <a:spLocks noChangeArrowheads="1" noChangeShapeType="1" noTextEdit="1"/>
            </p:cNvSpPr>
            <p:nvPr/>
          </p:nvSpPr>
          <p:spPr bwMode="auto">
            <a:xfrm>
              <a:off x="5034" y="371"/>
              <a:ext cx="192" cy="31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 dirty="0"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latin typeface="Arial Black"/>
                </a:rPr>
                <a:t>1</a:t>
              </a:r>
            </a:p>
          </p:txBody>
        </p:sp>
      </p:grpSp>
      <p:pic>
        <p:nvPicPr>
          <p:cNvPr id="17421" name="Picture 101" descr="dongho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0"/>
            <a:ext cx="1079500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" name="Oval 102"/>
          <p:cNvSpPr>
            <a:spLocks noChangeArrowheads="1"/>
          </p:cNvSpPr>
          <p:nvPr/>
        </p:nvSpPr>
        <p:spPr bwMode="auto">
          <a:xfrm>
            <a:off x="596900" y="381000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9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4199" name="Oval 103"/>
          <p:cNvSpPr>
            <a:spLocks noChangeArrowheads="1"/>
          </p:cNvSpPr>
          <p:nvPr/>
        </p:nvSpPr>
        <p:spPr bwMode="auto">
          <a:xfrm>
            <a:off x="596900" y="381000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4200" name="Oval 104"/>
          <p:cNvSpPr>
            <a:spLocks noChangeArrowheads="1"/>
          </p:cNvSpPr>
          <p:nvPr/>
        </p:nvSpPr>
        <p:spPr bwMode="auto">
          <a:xfrm>
            <a:off x="596900" y="381000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4201" name="Oval 105"/>
          <p:cNvSpPr>
            <a:spLocks noChangeArrowheads="1"/>
          </p:cNvSpPr>
          <p:nvPr/>
        </p:nvSpPr>
        <p:spPr bwMode="auto">
          <a:xfrm>
            <a:off x="596900" y="381000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4202" name="Oval 106"/>
          <p:cNvSpPr>
            <a:spLocks noChangeArrowheads="1"/>
          </p:cNvSpPr>
          <p:nvPr/>
        </p:nvSpPr>
        <p:spPr bwMode="auto">
          <a:xfrm>
            <a:off x="596900" y="381000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4203" name="Oval 107"/>
          <p:cNvSpPr>
            <a:spLocks noChangeArrowheads="1"/>
          </p:cNvSpPr>
          <p:nvPr/>
        </p:nvSpPr>
        <p:spPr bwMode="auto">
          <a:xfrm>
            <a:off x="596900" y="381000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4204" name="Oval 108"/>
          <p:cNvSpPr>
            <a:spLocks noChangeArrowheads="1"/>
          </p:cNvSpPr>
          <p:nvPr/>
        </p:nvSpPr>
        <p:spPr bwMode="auto">
          <a:xfrm>
            <a:off x="596900" y="381000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4205" name="Oval 109"/>
          <p:cNvSpPr>
            <a:spLocks noChangeArrowheads="1"/>
          </p:cNvSpPr>
          <p:nvPr/>
        </p:nvSpPr>
        <p:spPr bwMode="auto">
          <a:xfrm>
            <a:off x="596900" y="381000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4206" name="Oval 110"/>
          <p:cNvSpPr>
            <a:spLocks noChangeArrowheads="1"/>
          </p:cNvSpPr>
          <p:nvPr/>
        </p:nvSpPr>
        <p:spPr bwMode="auto">
          <a:xfrm>
            <a:off x="596900" y="381000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4207" name="Oval 111"/>
          <p:cNvSpPr>
            <a:spLocks noChangeArrowheads="1"/>
          </p:cNvSpPr>
          <p:nvPr/>
        </p:nvSpPr>
        <p:spPr bwMode="auto">
          <a:xfrm>
            <a:off x="596900" y="381000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4208" name="Oval 112"/>
          <p:cNvSpPr>
            <a:spLocks noChangeArrowheads="1"/>
          </p:cNvSpPr>
          <p:nvPr/>
        </p:nvSpPr>
        <p:spPr bwMode="auto">
          <a:xfrm>
            <a:off x="596900" y="381000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4209" name="Oval 113"/>
          <p:cNvSpPr>
            <a:spLocks noChangeArrowheads="1"/>
          </p:cNvSpPr>
          <p:nvPr/>
        </p:nvSpPr>
        <p:spPr bwMode="auto">
          <a:xfrm>
            <a:off x="596900" y="381000"/>
            <a:ext cx="685800" cy="609600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sz="4800">
              <a:latin typeface=".VnBodoniH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96" y="1159796"/>
            <a:ext cx="3905250" cy="260667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9" y="1211971"/>
            <a:ext cx="3923786" cy="255450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195" y="3986652"/>
            <a:ext cx="2661104" cy="2590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3962401"/>
            <a:ext cx="2143125" cy="2438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0325" y="3766473"/>
            <a:ext cx="3205155" cy="2634328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1958522" y="1211971"/>
            <a:ext cx="609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971800" y="3945840"/>
            <a:ext cx="609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257800" y="3997663"/>
            <a:ext cx="609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229093" y="1216053"/>
            <a:ext cx="609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47195" y="3776211"/>
            <a:ext cx="609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FF000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631123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2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2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7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" dur="500"/>
                                        <p:tgtEl>
                                          <p:spTgt spid="42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4" presetClass="exit" presetSubtype="16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" dur="500"/>
                                        <p:tgtEl>
                                          <p:spTgt spid="41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4" presetClass="exit" presetSubtype="16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" dur="500"/>
                                        <p:tgtEl>
                                          <p:spTgt spid="42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4" presetClass="exit" presetSubtype="16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6" dur="500"/>
                                        <p:tgtEl>
                                          <p:spTgt spid="42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4" presetClass="exit" presetSubtype="32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39" dur="500"/>
                                        <p:tgtEl>
                                          <p:spTgt spid="42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4" presetClass="exit" presetSubtype="16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" dur="500"/>
                                        <p:tgtEl>
                                          <p:spTgt spid="42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4" presetClass="exit" presetSubtype="16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5" dur="500"/>
                                        <p:tgtEl>
                                          <p:spTgt spid="42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4" presetClass="exit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8" dur="500"/>
                                        <p:tgtEl>
                                          <p:spTgt spid="42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4" presetClass="exit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" dur="500"/>
                                        <p:tgtEl>
                                          <p:spTgt spid="42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4" presetClass="exit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4" dur="500"/>
                                        <p:tgtEl>
                                          <p:spTgt spid="42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4" presetClass="exit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7" dur="500"/>
                                        <p:tgtEl>
                                          <p:spTgt spid="42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53" presetClass="entr" presetSubtype="0" repeatCount="300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65" presetID="1" presetClass="exit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17500"/>
                            </p:stCondLst>
                            <p:childTnLst>
                              <p:par>
                                <p:cTn id="68" presetID="1" presetClass="exit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22" grpId="0" build="allAtOnce" animBg="1"/>
      <p:bldP spid="4198" grpId="0" build="allAtOnce" animBg="1"/>
      <p:bldP spid="420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2" name="AutoShape 26"/>
          <p:cNvSpPr>
            <a:spLocks noChangeArrowheads="1"/>
          </p:cNvSpPr>
          <p:nvPr/>
        </p:nvSpPr>
        <p:spPr bwMode="gray">
          <a:xfrm>
            <a:off x="14410" y="0"/>
            <a:ext cx="8958262" cy="1071093"/>
          </a:xfrm>
          <a:prstGeom prst="roundRect">
            <a:avLst>
              <a:gd name="adj" fmla="val 50000"/>
            </a:avLst>
          </a:prstGeom>
          <a:solidFill>
            <a:srgbClr val="CCFFFF"/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algn="ctr"/>
            <a:r>
              <a:rPr lang="en-US" sz="2400" b="1" dirty="0">
                <a:latin typeface=".VnTime" pitchFamily="34" charset="0"/>
              </a:rPr>
              <a:t>       </a:t>
            </a:r>
            <a:endParaRPr lang="en-US" sz="3200" dirty="0">
              <a:solidFill>
                <a:srgbClr val="FF3300"/>
              </a:solidFill>
              <a:latin typeface=".VnTime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en-US" sz="3200" b="1" dirty="0">
                <a:solidFill>
                  <a:srgbClr val="00B0F0"/>
                </a:solidFill>
                <a:latin typeface=".VnTime" pitchFamily="34" charset="0"/>
              </a:rPr>
              <a:t>	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</a:rPr>
              <a:t>Mùa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</a:rPr>
              <a:t>hè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</a:rPr>
              <a:t>khi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</a:rPr>
              <a:t>ra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</a:rPr>
              <a:t>đường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</a:rPr>
              <a:t>mọi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</a:rPr>
              <a:t>người</a:t>
            </a:r>
            <a:endParaRPr lang="en-US" sz="2800" b="1" dirty="0">
              <a:solidFill>
                <a:srgbClr val="0070C0"/>
              </a:solidFill>
              <a:latin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</a:rPr>
              <a:t>phải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</a:rPr>
              <a:t>như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</a:rPr>
              <a:t>thế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</a:rPr>
              <a:t>nào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</a:rPr>
              <a:t>?</a:t>
            </a:r>
          </a:p>
          <a:p>
            <a:pPr algn="ctr">
              <a:spcBef>
                <a:spcPct val="50000"/>
              </a:spcBef>
            </a:pPr>
            <a:endParaRPr lang="en-US" sz="3200" b="1" dirty="0">
              <a:solidFill>
                <a:srgbClr val="00B0F0"/>
              </a:solidFill>
              <a:latin typeface="Times New Roman" pitchFamily="18" charset="0"/>
            </a:endParaRPr>
          </a:p>
        </p:txBody>
      </p:sp>
      <p:grpSp>
        <p:nvGrpSpPr>
          <p:cNvPr id="14" name="Group 89"/>
          <p:cNvGrpSpPr>
            <a:grpSpLocks/>
          </p:cNvGrpSpPr>
          <p:nvPr/>
        </p:nvGrpSpPr>
        <p:grpSpPr bwMode="auto">
          <a:xfrm>
            <a:off x="8232683" y="245396"/>
            <a:ext cx="838200" cy="914400"/>
            <a:chOff x="4808" y="144"/>
            <a:chExt cx="720" cy="758"/>
          </a:xfrm>
        </p:grpSpPr>
        <p:grpSp>
          <p:nvGrpSpPr>
            <p:cNvPr id="17444" name="Group 90"/>
            <p:cNvGrpSpPr>
              <a:grpSpLocks/>
            </p:cNvGrpSpPr>
            <p:nvPr/>
          </p:nvGrpSpPr>
          <p:grpSpPr bwMode="auto">
            <a:xfrm>
              <a:off x="4808" y="144"/>
              <a:ext cx="720" cy="758"/>
              <a:chOff x="884" y="2523"/>
              <a:chExt cx="862" cy="862"/>
            </a:xfrm>
          </p:grpSpPr>
          <p:sp>
            <p:nvSpPr>
              <p:cNvPr id="17446" name="Oval 91"/>
              <p:cNvSpPr>
                <a:spLocks noChangeArrowheads="1"/>
              </p:cNvSpPr>
              <p:nvPr/>
            </p:nvSpPr>
            <p:spPr bwMode="gray">
              <a:xfrm>
                <a:off x="884" y="2523"/>
                <a:ext cx="862" cy="862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00CC66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7447" name="Oval 92"/>
              <p:cNvSpPr>
                <a:spLocks noChangeArrowheads="1"/>
              </p:cNvSpPr>
              <p:nvPr/>
            </p:nvSpPr>
            <p:spPr bwMode="gray">
              <a:xfrm>
                <a:off x="884" y="2523"/>
                <a:ext cx="862" cy="862"/>
              </a:xfrm>
              <a:prstGeom prst="ellipse">
                <a:avLst/>
              </a:prstGeom>
              <a:gradFill rotWithShape="1">
                <a:gsLst>
                  <a:gs pos="0">
                    <a:srgbClr val="00CC66">
                      <a:alpha val="32001"/>
                    </a:srgbClr>
                  </a:gs>
                  <a:gs pos="100000">
                    <a:srgbClr val="000000">
                      <a:alpha val="89998"/>
                    </a:srgb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7448" name="Oval 93"/>
              <p:cNvSpPr>
                <a:spLocks noChangeArrowheads="1"/>
              </p:cNvSpPr>
              <p:nvPr/>
            </p:nvSpPr>
            <p:spPr bwMode="gray">
              <a:xfrm>
                <a:off x="940" y="2579"/>
                <a:ext cx="750" cy="750"/>
              </a:xfrm>
              <a:prstGeom prst="ellipse">
                <a:avLst/>
              </a:prstGeom>
              <a:gradFill rotWithShape="1">
                <a:gsLst>
                  <a:gs pos="0">
                    <a:srgbClr val="006E37"/>
                  </a:gs>
                  <a:gs pos="50000">
                    <a:srgbClr val="00CC66"/>
                  </a:gs>
                  <a:gs pos="100000">
                    <a:srgbClr val="006E37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7449" name="Oval 94"/>
              <p:cNvSpPr>
                <a:spLocks noChangeArrowheads="1"/>
              </p:cNvSpPr>
              <p:nvPr/>
            </p:nvSpPr>
            <p:spPr bwMode="gray">
              <a:xfrm>
                <a:off x="941" y="2579"/>
                <a:ext cx="749" cy="750"/>
              </a:xfrm>
              <a:prstGeom prst="ellipse">
                <a:avLst/>
              </a:prstGeom>
              <a:gradFill rotWithShape="1">
                <a:gsLst>
                  <a:gs pos="0">
                    <a:srgbClr val="008241"/>
                  </a:gs>
                  <a:gs pos="100000">
                    <a:srgbClr val="00CC66">
                      <a:alpha val="0"/>
                    </a:srgb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7450" name="Oval 95"/>
              <p:cNvSpPr>
                <a:spLocks noChangeArrowheads="1"/>
              </p:cNvSpPr>
              <p:nvPr/>
            </p:nvSpPr>
            <p:spPr bwMode="gray">
              <a:xfrm>
                <a:off x="981" y="2617"/>
                <a:ext cx="674" cy="674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7451" name="Oval 96"/>
              <p:cNvSpPr>
                <a:spLocks noChangeArrowheads="1"/>
              </p:cNvSpPr>
              <p:nvPr/>
            </p:nvSpPr>
            <p:spPr bwMode="gray">
              <a:xfrm>
                <a:off x="992" y="2628"/>
                <a:ext cx="653" cy="653"/>
              </a:xfrm>
              <a:prstGeom prst="ellipse">
                <a:avLst/>
              </a:prstGeom>
              <a:gradFill rotWithShape="1">
                <a:gsLst>
                  <a:gs pos="0">
                    <a:srgbClr val="595959"/>
                  </a:gs>
                  <a:gs pos="100000">
                    <a:srgbClr val="C0C0C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endParaRPr lang="en-US"/>
              </a:p>
            </p:txBody>
          </p:sp>
          <p:sp>
            <p:nvSpPr>
              <p:cNvPr id="17452" name="Oval 97"/>
              <p:cNvSpPr>
                <a:spLocks noChangeArrowheads="1"/>
              </p:cNvSpPr>
              <p:nvPr/>
            </p:nvSpPr>
            <p:spPr bwMode="gray">
              <a:xfrm>
                <a:off x="1000" y="2632"/>
                <a:ext cx="637" cy="636"/>
              </a:xfrm>
              <a:prstGeom prst="ellipse">
                <a:avLst/>
              </a:prstGeom>
              <a:gradFill rotWithShape="1">
                <a:gsLst>
                  <a:gs pos="0">
                    <a:srgbClr val="C0C0C0">
                      <a:alpha val="0"/>
                    </a:srgbClr>
                  </a:gs>
                  <a:gs pos="100000">
                    <a:srgbClr val="E9E9E9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endParaRPr lang="en-US"/>
              </a:p>
            </p:txBody>
          </p:sp>
          <p:sp>
            <p:nvSpPr>
              <p:cNvPr id="17453" name="Oval 98"/>
              <p:cNvSpPr>
                <a:spLocks noChangeArrowheads="1"/>
              </p:cNvSpPr>
              <p:nvPr/>
            </p:nvSpPr>
            <p:spPr bwMode="gray">
              <a:xfrm>
                <a:off x="1007" y="2638"/>
                <a:ext cx="606" cy="595"/>
              </a:xfrm>
              <a:prstGeom prst="ellipse">
                <a:avLst/>
              </a:prstGeom>
              <a:gradFill rotWithShape="1">
                <a:gsLst>
                  <a:gs pos="0">
                    <a:srgbClr val="989898"/>
                  </a:gs>
                  <a:gs pos="100000">
                    <a:srgbClr val="C0C0C0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endParaRPr lang="en-US"/>
              </a:p>
            </p:txBody>
          </p:sp>
          <p:sp>
            <p:nvSpPr>
              <p:cNvPr id="17454" name="Oval 99"/>
              <p:cNvSpPr>
                <a:spLocks noChangeArrowheads="1"/>
              </p:cNvSpPr>
              <p:nvPr/>
            </p:nvSpPr>
            <p:spPr bwMode="gray">
              <a:xfrm>
                <a:off x="1042" y="2655"/>
                <a:ext cx="539" cy="483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C0C0C0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endParaRPr lang="en-US"/>
              </a:p>
            </p:txBody>
          </p:sp>
        </p:grpSp>
        <p:sp>
          <p:nvSpPr>
            <p:cNvPr id="17445" name="WordArt 100"/>
            <p:cNvSpPr>
              <a:spLocks noChangeArrowheads="1" noChangeShapeType="1" noTextEdit="1"/>
            </p:cNvSpPr>
            <p:nvPr/>
          </p:nvSpPr>
          <p:spPr bwMode="auto">
            <a:xfrm>
              <a:off x="5034" y="371"/>
              <a:ext cx="192" cy="31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 dirty="0"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latin typeface="Arial Black"/>
                </a:rPr>
                <a:t>1</a:t>
              </a:r>
            </a:p>
          </p:txBody>
        </p:sp>
      </p:grpSp>
      <p:pic>
        <p:nvPicPr>
          <p:cNvPr id="17421" name="Picture 101" descr="dongho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0"/>
            <a:ext cx="1079500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" name="Oval 102"/>
          <p:cNvSpPr>
            <a:spLocks noChangeArrowheads="1"/>
          </p:cNvSpPr>
          <p:nvPr/>
        </p:nvSpPr>
        <p:spPr bwMode="auto">
          <a:xfrm>
            <a:off x="596900" y="381000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9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4199" name="Oval 103"/>
          <p:cNvSpPr>
            <a:spLocks noChangeArrowheads="1"/>
          </p:cNvSpPr>
          <p:nvPr/>
        </p:nvSpPr>
        <p:spPr bwMode="auto">
          <a:xfrm>
            <a:off x="596900" y="381000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4200" name="Oval 104"/>
          <p:cNvSpPr>
            <a:spLocks noChangeArrowheads="1"/>
          </p:cNvSpPr>
          <p:nvPr/>
        </p:nvSpPr>
        <p:spPr bwMode="auto">
          <a:xfrm>
            <a:off x="596900" y="381000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4201" name="Oval 105"/>
          <p:cNvSpPr>
            <a:spLocks noChangeArrowheads="1"/>
          </p:cNvSpPr>
          <p:nvPr/>
        </p:nvSpPr>
        <p:spPr bwMode="auto">
          <a:xfrm>
            <a:off x="596900" y="381000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4202" name="Oval 106"/>
          <p:cNvSpPr>
            <a:spLocks noChangeArrowheads="1"/>
          </p:cNvSpPr>
          <p:nvPr/>
        </p:nvSpPr>
        <p:spPr bwMode="auto">
          <a:xfrm>
            <a:off x="596900" y="381000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4203" name="Oval 107"/>
          <p:cNvSpPr>
            <a:spLocks noChangeArrowheads="1"/>
          </p:cNvSpPr>
          <p:nvPr/>
        </p:nvSpPr>
        <p:spPr bwMode="auto">
          <a:xfrm>
            <a:off x="596900" y="381000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4204" name="Oval 108"/>
          <p:cNvSpPr>
            <a:spLocks noChangeArrowheads="1"/>
          </p:cNvSpPr>
          <p:nvPr/>
        </p:nvSpPr>
        <p:spPr bwMode="auto">
          <a:xfrm>
            <a:off x="596900" y="381000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4205" name="Oval 109"/>
          <p:cNvSpPr>
            <a:spLocks noChangeArrowheads="1"/>
          </p:cNvSpPr>
          <p:nvPr/>
        </p:nvSpPr>
        <p:spPr bwMode="auto">
          <a:xfrm>
            <a:off x="596900" y="381000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4206" name="Oval 110"/>
          <p:cNvSpPr>
            <a:spLocks noChangeArrowheads="1"/>
          </p:cNvSpPr>
          <p:nvPr/>
        </p:nvSpPr>
        <p:spPr bwMode="auto">
          <a:xfrm>
            <a:off x="596900" y="381000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4207" name="Oval 111"/>
          <p:cNvSpPr>
            <a:spLocks noChangeArrowheads="1"/>
          </p:cNvSpPr>
          <p:nvPr/>
        </p:nvSpPr>
        <p:spPr bwMode="auto">
          <a:xfrm>
            <a:off x="596900" y="381000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4208" name="Oval 112"/>
          <p:cNvSpPr>
            <a:spLocks noChangeArrowheads="1"/>
          </p:cNvSpPr>
          <p:nvPr/>
        </p:nvSpPr>
        <p:spPr bwMode="auto">
          <a:xfrm>
            <a:off x="596900" y="381000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4209" name="Oval 113"/>
          <p:cNvSpPr>
            <a:spLocks noChangeArrowheads="1"/>
          </p:cNvSpPr>
          <p:nvPr/>
        </p:nvSpPr>
        <p:spPr bwMode="auto">
          <a:xfrm>
            <a:off x="596900" y="381000"/>
            <a:ext cx="685800" cy="609600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sz="4800">
              <a:latin typeface=".VnBodoniH" pitchFamily="34" charset="0"/>
            </a:endParaRPr>
          </a:p>
        </p:txBody>
      </p:sp>
      <p:pic>
        <p:nvPicPr>
          <p:cNvPr id="29" name="Picture 6" descr="1404463088_anh_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419225"/>
            <a:ext cx="3810000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7" descr="xem-nguoi-dan-ha-noi-doi-pho-nang-nong-giua-mua-dong-hinh-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1521" y="1297668"/>
            <a:ext cx="41148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3" descr="080703233001-354-60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4219575"/>
            <a:ext cx="2540000" cy="2436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4" descr="20090617120424hanhococwtt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58"/>
          <a:stretch>
            <a:fillRect/>
          </a:stretch>
        </p:blipFill>
        <p:spPr bwMode="auto">
          <a:xfrm>
            <a:off x="3527664" y="4246336"/>
            <a:ext cx="2536825" cy="241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3901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2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2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7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" dur="500"/>
                                        <p:tgtEl>
                                          <p:spTgt spid="42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4" presetClass="exit" presetSubtype="16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5" dur="500"/>
                                        <p:tgtEl>
                                          <p:spTgt spid="41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4" presetClass="exit" presetSubtype="16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8" dur="500"/>
                                        <p:tgtEl>
                                          <p:spTgt spid="42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4" presetClass="exit" presetSubtype="16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" dur="500"/>
                                        <p:tgtEl>
                                          <p:spTgt spid="42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4" presetClass="exit" presetSubtype="32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44" dur="500"/>
                                        <p:tgtEl>
                                          <p:spTgt spid="42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4" presetClass="exit" presetSubtype="16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7" dur="500"/>
                                        <p:tgtEl>
                                          <p:spTgt spid="42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4" presetClass="exit" presetSubtype="16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" dur="500"/>
                                        <p:tgtEl>
                                          <p:spTgt spid="42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4" presetClass="exit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" dur="500"/>
                                        <p:tgtEl>
                                          <p:spTgt spid="42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4" presetClass="exit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6" dur="500"/>
                                        <p:tgtEl>
                                          <p:spTgt spid="42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4" presetClass="exit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9" dur="500"/>
                                        <p:tgtEl>
                                          <p:spTgt spid="42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4" presetClass="exit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2" dur="500"/>
                                        <p:tgtEl>
                                          <p:spTgt spid="42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53" presetClass="entr" presetSubtype="0" repeatCount="300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70" presetID="1" presetClass="exit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7500"/>
                            </p:stCondLst>
                            <p:childTnLst>
                              <p:par>
                                <p:cTn id="73" presetID="1" presetClass="exit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22" grpId="0" build="allAtOnce" animBg="1"/>
      <p:bldP spid="4198" grpId="0" build="allAtOnce" animBg="1"/>
      <p:bldP spid="420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2" name="AutoShape 26"/>
          <p:cNvSpPr>
            <a:spLocks noChangeArrowheads="1"/>
          </p:cNvSpPr>
          <p:nvPr/>
        </p:nvSpPr>
        <p:spPr bwMode="gray">
          <a:xfrm>
            <a:off x="33338" y="-99772"/>
            <a:ext cx="8958262" cy="1190625"/>
          </a:xfrm>
          <a:prstGeom prst="roundRect">
            <a:avLst>
              <a:gd name="adj" fmla="val 50000"/>
            </a:avLst>
          </a:prstGeom>
          <a:solidFill>
            <a:srgbClr val="CCFFFF"/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algn="ctr"/>
            <a:r>
              <a:rPr lang="en-US" sz="2400" b="1" dirty="0">
                <a:latin typeface=".VnTime" pitchFamily="34" charset="0"/>
              </a:rPr>
              <a:t>       </a:t>
            </a:r>
            <a:endParaRPr lang="en-US" sz="3200" dirty="0">
              <a:solidFill>
                <a:srgbClr val="FF3300"/>
              </a:solidFill>
              <a:latin typeface=".VnTime" pitchFamily="34" charset="0"/>
            </a:endParaRPr>
          </a:p>
          <a:p>
            <a:pPr algn="ctr"/>
            <a:r>
              <a:rPr lang="en-US" sz="2400" b="1" dirty="0">
                <a:solidFill>
                  <a:srgbClr val="FF3300"/>
                </a:solidFill>
                <a:latin typeface=".VnTime" pitchFamily="34" charset="0"/>
              </a:rPr>
              <a:t>	</a:t>
            </a:r>
            <a:r>
              <a:rPr lang="vi-VN" sz="2400" b="1" dirty="0">
                <a:solidFill>
                  <a:srgbClr val="FF3300"/>
                </a:solidFill>
                <a:latin typeface="+mj-lt"/>
              </a:rPr>
              <a:t>Mùa hè chúng ta nên ăn những thức ăn gì, </a:t>
            </a:r>
            <a:endParaRPr lang="en-US" sz="2400" b="1" dirty="0">
              <a:solidFill>
                <a:srgbClr val="FF3300"/>
              </a:solidFill>
              <a:latin typeface="+mj-lt"/>
            </a:endParaRPr>
          </a:p>
          <a:p>
            <a:pPr algn="ctr"/>
            <a:r>
              <a:rPr lang="vi-VN" sz="2400" b="1" dirty="0">
                <a:solidFill>
                  <a:srgbClr val="FF3300"/>
                </a:solidFill>
                <a:latin typeface="+mj-lt"/>
              </a:rPr>
              <a:t>uống những nước uống thức ăn gì để làm mát cơ thể</a:t>
            </a:r>
            <a:r>
              <a:rPr lang="vi-VN" sz="2400" b="1" dirty="0">
                <a:solidFill>
                  <a:srgbClr val="FF3300"/>
                </a:solidFill>
                <a:latin typeface=".VnTime" pitchFamily="34" charset="0"/>
              </a:rPr>
              <a:t>?</a:t>
            </a:r>
          </a:p>
        </p:txBody>
      </p:sp>
      <p:grpSp>
        <p:nvGrpSpPr>
          <p:cNvPr id="14" name="Group 89"/>
          <p:cNvGrpSpPr>
            <a:grpSpLocks/>
          </p:cNvGrpSpPr>
          <p:nvPr/>
        </p:nvGrpSpPr>
        <p:grpSpPr bwMode="auto">
          <a:xfrm>
            <a:off x="8001000" y="304800"/>
            <a:ext cx="838200" cy="914400"/>
            <a:chOff x="4808" y="144"/>
            <a:chExt cx="720" cy="758"/>
          </a:xfrm>
        </p:grpSpPr>
        <p:grpSp>
          <p:nvGrpSpPr>
            <p:cNvPr id="17444" name="Group 90"/>
            <p:cNvGrpSpPr>
              <a:grpSpLocks/>
            </p:cNvGrpSpPr>
            <p:nvPr/>
          </p:nvGrpSpPr>
          <p:grpSpPr bwMode="auto">
            <a:xfrm>
              <a:off x="4808" y="144"/>
              <a:ext cx="720" cy="758"/>
              <a:chOff x="884" y="2523"/>
              <a:chExt cx="862" cy="862"/>
            </a:xfrm>
          </p:grpSpPr>
          <p:sp>
            <p:nvSpPr>
              <p:cNvPr id="17446" name="Oval 91"/>
              <p:cNvSpPr>
                <a:spLocks noChangeArrowheads="1"/>
              </p:cNvSpPr>
              <p:nvPr/>
            </p:nvSpPr>
            <p:spPr bwMode="gray">
              <a:xfrm>
                <a:off x="884" y="2523"/>
                <a:ext cx="862" cy="862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00CC66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7447" name="Oval 92"/>
              <p:cNvSpPr>
                <a:spLocks noChangeArrowheads="1"/>
              </p:cNvSpPr>
              <p:nvPr/>
            </p:nvSpPr>
            <p:spPr bwMode="gray">
              <a:xfrm>
                <a:off x="884" y="2523"/>
                <a:ext cx="862" cy="862"/>
              </a:xfrm>
              <a:prstGeom prst="ellipse">
                <a:avLst/>
              </a:prstGeom>
              <a:gradFill rotWithShape="1">
                <a:gsLst>
                  <a:gs pos="0">
                    <a:srgbClr val="00CC66">
                      <a:alpha val="32001"/>
                    </a:srgbClr>
                  </a:gs>
                  <a:gs pos="100000">
                    <a:srgbClr val="000000">
                      <a:alpha val="89998"/>
                    </a:srgb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7448" name="Oval 93"/>
              <p:cNvSpPr>
                <a:spLocks noChangeArrowheads="1"/>
              </p:cNvSpPr>
              <p:nvPr/>
            </p:nvSpPr>
            <p:spPr bwMode="gray">
              <a:xfrm>
                <a:off x="940" y="2579"/>
                <a:ext cx="750" cy="750"/>
              </a:xfrm>
              <a:prstGeom prst="ellipse">
                <a:avLst/>
              </a:prstGeom>
              <a:gradFill rotWithShape="1">
                <a:gsLst>
                  <a:gs pos="0">
                    <a:srgbClr val="006E37"/>
                  </a:gs>
                  <a:gs pos="50000">
                    <a:srgbClr val="00CC66"/>
                  </a:gs>
                  <a:gs pos="100000">
                    <a:srgbClr val="006E37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7449" name="Oval 94"/>
              <p:cNvSpPr>
                <a:spLocks noChangeArrowheads="1"/>
              </p:cNvSpPr>
              <p:nvPr/>
            </p:nvSpPr>
            <p:spPr bwMode="gray">
              <a:xfrm>
                <a:off x="941" y="2579"/>
                <a:ext cx="749" cy="750"/>
              </a:xfrm>
              <a:prstGeom prst="ellipse">
                <a:avLst/>
              </a:prstGeom>
              <a:gradFill rotWithShape="1">
                <a:gsLst>
                  <a:gs pos="0">
                    <a:srgbClr val="008241"/>
                  </a:gs>
                  <a:gs pos="100000">
                    <a:srgbClr val="00CC66">
                      <a:alpha val="0"/>
                    </a:srgb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7450" name="Oval 95"/>
              <p:cNvSpPr>
                <a:spLocks noChangeArrowheads="1"/>
              </p:cNvSpPr>
              <p:nvPr/>
            </p:nvSpPr>
            <p:spPr bwMode="gray">
              <a:xfrm>
                <a:off x="981" y="2617"/>
                <a:ext cx="674" cy="674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7451" name="Oval 96"/>
              <p:cNvSpPr>
                <a:spLocks noChangeArrowheads="1"/>
              </p:cNvSpPr>
              <p:nvPr/>
            </p:nvSpPr>
            <p:spPr bwMode="gray">
              <a:xfrm>
                <a:off x="992" y="2628"/>
                <a:ext cx="653" cy="653"/>
              </a:xfrm>
              <a:prstGeom prst="ellipse">
                <a:avLst/>
              </a:prstGeom>
              <a:gradFill rotWithShape="1">
                <a:gsLst>
                  <a:gs pos="0">
                    <a:srgbClr val="595959"/>
                  </a:gs>
                  <a:gs pos="100000">
                    <a:srgbClr val="C0C0C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endParaRPr lang="en-US"/>
              </a:p>
            </p:txBody>
          </p:sp>
          <p:sp>
            <p:nvSpPr>
              <p:cNvPr id="17452" name="Oval 97"/>
              <p:cNvSpPr>
                <a:spLocks noChangeArrowheads="1"/>
              </p:cNvSpPr>
              <p:nvPr/>
            </p:nvSpPr>
            <p:spPr bwMode="gray">
              <a:xfrm>
                <a:off x="1000" y="2632"/>
                <a:ext cx="637" cy="636"/>
              </a:xfrm>
              <a:prstGeom prst="ellipse">
                <a:avLst/>
              </a:prstGeom>
              <a:gradFill rotWithShape="1">
                <a:gsLst>
                  <a:gs pos="0">
                    <a:srgbClr val="C0C0C0">
                      <a:alpha val="0"/>
                    </a:srgbClr>
                  </a:gs>
                  <a:gs pos="100000">
                    <a:srgbClr val="E9E9E9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endParaRPr lang="en-US"/>
              </a:p>
            </p:txBody>
          </p:sp>
          <p:sp>
            <p:nvSpPr>
              <p:cNvPr id="17453" name="Oval 98"/>
              <p:cNvSpPr>
                <a:spLocks noChangeArrowheads="1"/>
              </p:cNvSpPr>
              <p:nvPr/>
            </p:nvSpPr>
            <p:spPr bwMode="gray">
              <a:xfrm>
                <a:off x="1007" y="2638"/>
                <a:ext cx="606" cy="595"/>
              </a:xfrm>
              <a:prstGeom prst="ellipse">
                <a:avLst/>
              </a:prstGeom>
              <a:gradFill rotWithShape="1">
                <a:gsLst>
                  <a:gs pos="0">
                    <a:srgbClr val="989898"/>
                  </a:gs>
                  <a:gs pos="100000">
                    <a:srgbClr val="C0C0C0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endParaRPr lang="en-US"/>
              </a:p>
            </p:txBody>
          </p:sp>
          <p:sp>
            <p:nvSpPr>
              <p:cNvPr id="17454" name="Oval 99"/>
              <p:cNvSpPr>
                <a:spLocks noChangeArrowheads="1"/>
              </p:cNvSpPr>
              <p:nvPr/>
            </p:nvSpPr>
            <p:spPr bwMode="gray">
              <a:xfrm>
                <a:off x="1042" y="2655"/>
                <a:ext cx="539" cy="483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C0C0C0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endParaRPr lang="en-US"/>
              </a:p>
            </p:txBody>
          </p:sp>
        </p:grpSp>
        <p:sp>
          <p:nvSpPr>
            <p:cNvPr id="17445" name="WordArt 100"/>
            <p:cNvSpPr>
              <a:spLocks noChangeArrowheads="1" noChangeShapeType="1" noTextEdit="1"/>
            </p:cNvSpPr>
            <p:nvPr/>
          </p:nvSpPr>
          <p:spPr bwMode="auto">
            <a:xfrm>
              <a:off x="5034" y="371"/>
              <a:ext cx="192" cy="31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 dirty="0"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latin typeface="Arial Black"/>
                </a:rPr>
                <a:t>3</a:t>
              </a:r>
            </a:p>
          </p:txBody>
        </p:sp>
      </p:grpSp>
      <p:pic>
        <p:nvPicPr>
          <p:cNvPr id="17421" name="Picture 101" descr="dongho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2" y="0"/>
            <a:ext cx="1079500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" name="Oval 102"/>
          <p:cNvSpPr>
            <a:spLocks noChangeArrowheads="1"/>
          </p:cNvSpPr>
          <p:nvPr/>
        </p:nvSpPr>
        <p:spPr bwMode="auto">
          <a:xfrm>
            <a:off x="9752" y="469106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900">
                <a:solidFill>
                  <a:srgbClr val="FF3300"/>
                </a:solidFill>
                <a:latin typeface=".VnBodoniH" pitchFamily="34" charset="0"/>
              </a:rPr>
              <a:t>HÕt giê</a:t>
            </a:r>
          </a:p>
        </p:txBody>
      </p:sp>
      <p:sp>
        <p:nvSpPr>
          <p:cNvPr id="4199" name="Oval 103"/>
          <p:cNvSpPr>
            <a:spLocks noChangeArrowheads="1"/>
          </p:cNvSpPr>
          <p:nvPr/>
        </p:nvSpPr>
        <p:spPr bwMode="auto">
          <a:xfrm>
            <a:off x="150586" y="439371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solidFill>
                  <a:srgbClr val="FF3300"/>
                </a:solidFill>
                <a:latin typeface=".VnBodoniH" pitchFamily="34" charset="0"/>
              </a:rPr>
              <a:t>1</a:t>
            </a:r>
          </a:p>
        </p:txBody>
      </p:sp>
      <p:sp>
        <p:nvSpPr>
          <p:cNvPr id="4200" name="Oval 104"/>
          <p:cNvSpPr>
            <a:spLocks noChangeArrowheads="1"/>
          </p:cNvSpPr>
          <p:nvPr/>
        </p:nvSpPr>
        <p:spPr bwMode="auto">
          <a:xfrm>
            <a:off x="63499" y="395209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FF3300"/>
                </a:solidFill>
                <a:latin typeface=".VnBodoniH" pitchFamily="34" charset="0"/>
              </a:rPr>
              <a:t>2</a:t>
            </a:r>
          </a:p>
        </p:txBody>
      </p:sp>
      <p:sp>
        <p:nvSpPr>
          <p:cNvPr id="4201" name="Oval 105"/>
          <p:cNvSpPr>
            <a:spLocks noChangeArrowheads="1"/>
          </p:cNvSpPr>
          <p:nvPr/>
        </p:nvSpPr>
        <p:spPr bwMode="auto">
          <a:xfrm>
            <a:off x="150586" y="424857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FF3300"/>
                </a:solidFill>
                <a:latin typeface=".VnBodoniH" pitchFamily="34" charset="0"/>
              </a:rPr>
              <a:t>3</a:t>
            </a:r>
          </a:p>
        </p:txBody>
      </p:sp>
      <p:sp>
        <p:nvSpPr>
          <p:cNvPr id="4202" name="Oval 106"/>
          <p:cNvSpPr>
            <a:spLocks noChangeArrowheads="1"/>
          </p:cNvSpPr>
          <p:nvPr/>
        </p:nvSpPr>
        <p:spPr bwMode="auto">
          <a:xfrm>
            <a:off x="159657" y="454051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FF3300"/>
                </a:solidFill>
                <a:latin typeface=".VnBodoniH" pitchFamily="34" charset="0"/>
              </a:rPr>
              <a:t>4</a:t>
            </a:r>
          </a:p>
        </p:txBody>
      </p:sp>
      <p:sp>
        <p:nvSpPr>
          <p:cNvPr id="4203" name="Oval 107"/>
          <p:cNvSpPr>
            <a:spLocks noChangeArrowheads="1"/>
          </p:cNvSpPr>
          <p:nvPr/>
        </p:nvSpPr>
        <p:spPr bwMode="auto">
          <a:xfrm>
            <a:off x="196169" y="408110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FF3300"/>
                </a:solidFill>
                <a:latin typeface=".VnBodoniH" pitchFamily="34" charset="0"/>
              </a:rPr>
              <a:t>5</a:t>
            </a:r>
          </a:p>
        </p:txBody>
      </p:sp>
      <p:sp>
        <p:nvSpPr>
          <p:cNvPr id="4204" name="Oval 108"/>
          <p:cNvSpPr>
            <a:spLocks noChangeArrowheads="1"/>
          </p:cNvSpPr>
          <p:nvPr/>
        </p:nvSpPr>
        <p:spPr bwMode="auto">
          <a:xfrm>
            <a:off x="132669" y="408110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FF3300"/>
                </a:solidFill>
                <a:latin typeface=".VnBodoniH" pitchFamily="34" charset="0"/>
              </a:rPr>
              <a:t>6</a:t>
            </a:r>
          </a:p>
        </p:txBody>
      </p:sp>
      <p:sp>
        <p:nvSpPr>
          <p:cNvPr id="4205" name="Oval 109"/>
          <p:cNvSpPr>
            <a:spLocks noChangeArrowheads="1"/>
          </p:cNvSpPr>
          <p:nvPr/>
        </p:nvSpPr>
        <p:spPr bwMode="auto">
          <a:xfrm>
            <a:off x="206602" y="395209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FF3300"/>
                </a:solidFill>
                <a:latin typeface=".VnBodoniH" pitchFamily="34" charset="0"/>
              </a:rPr>
              <a:t>7</a:t>
            </a:r>
          </a:p>
        </p:txBody>
      </p:sp>
      <p:sp>
        <p:nvSpPr>
          <p:cNvPr id="4206" name="Oval 110"/>
          <p:cNvSpPr>
            <a:spLocks noChangeArrowheads="1"/>
          </p:cNvSpPr>
          <p:nvPr/>
        </p:nvSpPr>
        <p:spPr bwMode="auto">
          <a:xfrm>
            <a:off x="83683" y="439995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FF3300"/>
                </a:solidFill>
                <a:latin typeface=".VnBodoniH" pitchFamily="34" charset="0"/>
              </a:rPr>
              <a:t>8</a:t>
            </a:r>
          </a:p>
        </p:txBody>
      </p:sp>
      <p:sp>
        <p:nvSpPr>
          <p:cNvPr id="4207" name="Oval 111"/>
          <p:cNvSpPr>
            <a:spLocks noChangeArrowheads="1"/>
          </p:cNvSpPr>
          <p:nvPr/>
        </p:nvSpPr>
        <p:spPr bwMode="auto">
          <a:xfrm>
            <a:off x="150586" y="396319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FF3300"/>
                </a:solidFill>
                <a:latin typeface=".VnBodoniH" pitchFamily="34" charset="0"/>
              </a:rPr>
              <a:t>9</a:t>
            </a:r>
          </a:p>
        </p:txBody>
      </p:sp>
      <p:sp>
        <p:nvSpPr>
          <p:cNvPr id="4208" name="Oval 112"/>
          <p:cNvSpPr>
            <a:spLocks noChangeArrowheads="1"/>
          </p:cNvSpPr>
          <p:nvPr/>
        </p:nvSpPr>
        <p:spPr bwMode="auto">
          <a:xfrm>
            <a:off x="159657" y="408110"/>
            <a:ext cx="685800" cy="585788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solidFill>
                  <a:srgbClr val="FF3300"/>
                </a:solidFill>
                <a:latin typeface=".VnBodoniH" pitchFamily="34" charset="0"/>
              </a:rPr>
              <a:t>10</a:t>
            </a:r>
          </a:p>
        </p:txBody>
      </p:sp>
      <p:sp>
        <p:nvSpPr>
          <p:cNvPr id="4209" name="Oval 113"/>
          <p:cNvSpPr>
            <a:spLocks noChangeArrowheads="1"/>
          </p:cNvSpPr>
          <p:nvPr/>
        </p:nvSpPr>
        <p:spPr bwMode="auto">
          <a:xfrm>
            <a:off x="101600" y="416183"/>
            <a:ext cx="685800" cy="609600"/>
          </a:xfrm>
          <a:prstGeom prst="ellipse">
            <a:avLst/>
          </a:prstGeom>
          <a:solidFill>
            <a:srgbClr val="FFCC99"/>
          </a:solidFill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sz="4800">
              <a:latin typeface=".VnBodoniH" pitchFamily="34" charset="0"/>
            </a:endParaRPr>
          </a:p>
        </p:txBody>
      </p:sp>
      <p:pic>
        <p:nvPicPr>
          <p:cNvPr id="36" name="Content Placeholder 3"/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12" y="1188825"/>
            <a:ext cx="4593318" cy="2925975"/>
          </a:xfr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212" y="1174310"/>
            <a:ext cx="4572000" cy="294049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83" y="4114800"/>
            <a:ext cx="4410869" cy="272142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2469" y="4114800"/>
            <a:ext cx="4479131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513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2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2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7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" dur="500"/>
                                        <p:tgtEl>
                                          <p:spTgt spid="42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4" presetClass="exit" presetSubtype="16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5" dur="500"/>
                                        <p:tgtEl>
                                          <p:spTgt spid="41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4" presetClass="exit" presetSubtype="16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8" dur="500"/>
                                        <p:tgtEl>
                                          <p:spTgt spid="42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4" presetClass="exit" presetSubtype="16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" dur="500"/>
                                        <p:tgtEl>
                                          <p:spTgt spid="42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4" presetClass="exit" presetSubtype="32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44" dur="500"/>
                                        <p:tgtEl>
                                          <p:spTgt spid="42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4" presetClass="exit" presetSubtype="16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7" dur="500"/>
                                        <p:tgtEl>
                                          <p:spTgt spid="42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4" presetClass="exit" presetSubtype="16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" dur="500"/>
                                        <p:tgtEl>
                                          <p:spTgt spid="42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4" presetClass="exit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" dur="500"/>
                                        <p:tgtEl>
                                          <p:spTgt spid="42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4" presetClass="exit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6" dur="500"/>
                                        <p:tgtEl>
                                          <p:spTgt spid="42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4" presetClass="exit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9" dur="500"/>
                                        <p:tgtEl>
                                          <p:spTgt spid="42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4" presetClass="exit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2" dur="500"/>
                                        <p:tgtEl>
                                          <p:spTgt spid="42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53" presetClass="entr" presetSubtype="0" repeatCount="300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70" presetID="1" presetClass="exit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7500"/>
                            </p:stCondLst>
                            <p:childTnLst>
                              <p:par>
                                <p:cTn id="73" presetID="1" presetClass="exit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22" grpId="0" build="allAtOnce" animBg="1"/>
      <p:bldP spid="4198" grpId="0" build="allAtOnce" animBg="1"/>
      <p:bldP spid="420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0" y="0"/>
            <a:ext cx="5098370" cy="3429000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286" y="10886"/>
            <a:ext cx="4535714" cy="341811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347130"/>
            <a:ext cx="4572000" cy="343467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47130"/>
            <a:ext cx="4572000" cy="351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85690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14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7" descr="272_lg_clr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457200"/>
            <a:ext cx="1516063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8" descr="272_lg_clr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70014" y="457200"/>
            <a:ext cx="1516063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11" descr="22982eh1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4953000"/>
            <a:ext cx="17526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5" name="Picture 12" descr="22982eh1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7391400" y="4953000"/>
            <a:ext cx="17526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7" name="Picture 8" descr="ag00433_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21314" y="-152400"/>
            <a:ext cx="2743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2435225" y="1828800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0" b="1" dirty="0" err="1">
                <a:solidFill>
                  <a:srgbClr val="0070C0"/>
                </a:solidFill>
                <a:latin typeface="Times New Roman" pitchFamily="18" charset="0"/>
              </a:rPr>
              <a:t>Để</a:t>
            </a:r>
            <a:r>
              <a:rPr lang="en-US" sz="40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itchFamily="18" charset="0"/>
              </a:rPr>
              <a:t>đảm</a:t>
            </a:r>
            <a:r>
              <a:rPr lang="en-US" sz="40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itchFamily="18" charset="0"/>
              </a:rPr>
              <a:t>bảo</a:t>
            </a:r>
            <a:r>
              <a:rPr lang="en-US" sz="40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itchFamily="18" charset="0"/>
              </a:rPr>
              <a:t>sức</a:t>
            </a:r>
            <a:r>
              <a:rPr lang="en-US" sz="40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itchFamily="18" charset="0"/>
              </a:rPr>
              <a:t>khỏe</a:t>
            </a:r>
            <a:r>
              <a:rPr lang="en-US" sz="40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itchFamily="18" charset="0"/>
              </a:rPr>
              <a:t>trong</a:t>
            </a:r>
            <a:r>
              <a:rPr lang="en-US" sz="40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itchFamily="18" charset="0"/>
              </a:rPr>
              <a:t>mùa</a:t>
            </a:r>
            <a:r>
              <a:rPr lang="en-US" sz="40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itchFamily="18" charset="0"/>
              </a:rPr>
              <a:t>hè</a:t>
            </a:r>
            <a:r>
              <a:rPr lang="en-US" sz="40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itchFamily="18" charset="0"/>
              </a:rPr>
              <a:t>chúng</a:t>
            </a:r>
            <a:r>
              <a:rPr lang="en-US" sz="4000" b="1" dirty="0">
                <a:solidFill>
                  <a:srgbClr val="0070C0"/>
                </a:solidFill>
                <a:latin typeface="Times New Roman" pitchFamily="18" charset="0"/>
              </a:rPr>
              <a:t> ta </a:t>
            </a:r>
            <a:r>
              <a:rPr lang="en-US" sz="4000" b="1" dirty="0" err="1">
                <a:solidFill>
                  <a:srgbClr val="0070C0"/>
                </a:solidFill>
                <a:latin typeface="Times New Roman" pitchFamily="18" charset="0"/>
              </a:rPr>
              <a:t>cần</a:t>
            </a:r>
            <a:r>
              <a:rPr lang="en-US" sz="40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itchFamily="18" charset="0"/>
              </a:rPr>
              <a:t>phải</a:t>
            </a:r>
            <a:r>
              <a:rPr lang="en-US" sz="40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itchFamily="18" charset="0"/>
              </a:rPr>
              <a:t>làm</a:t>
            </a:r>
            <a:r>
              <a:rPr lang="en-US" sz="40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itchFamily="18" charset="0"/>
              </a:rPr>
              <a:t>gì</a:t>
            </a:r>
            <a:r>
              <a:rPr lang="en-US" sz="4000" b="1" dirty="0">
                <a:solidFill>
                  <a:srgbClr val="0070C0"/>
                </a:solidFill>
                <a:latin typeface="Times New Roman" pitchFamily="18" charset="0"/>
              </a:rPr>
              <a:t>?</a:t>
            </a:r>
          </a:p>
        </p:txBody>
      </p:sp>
      <p:pic>
        <p:nvPicPr>
          <p:cNvPr id="13" name="Picture 6" descr="phao hoa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038" y="579664"/>
            <a:ext cx="1670050" cy="2498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phao hoa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514850"/>
            <a:ext cx="1670050" cy="278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phao hoa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4241423"/>
            <a:ext cx="1670050" cy="278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phao hoa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4457" y="-19050"/>
            <a:ext cx="1670050" cy="278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phao hoa 1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3993" y="2168336"/>
            <a:ext cx="1676400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phao hoa 1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2057400"/>
            <a:ext cx="1676400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2390449"/>
      </p:ext>
    </p:extLst>
  </p:cSld>
  <p:clrMapOvr>
    <a:masterClrMapping/>
  </p:clrMapOvr>
  <p:transition>
    <p:fade thruBlk="1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1" name="WordArt 5"/>
          <p:cNvSpPr>
            <a:spLocks noChangeArrowheads="1" noChangeShapeType="1" noTextEdit="1"/>
          </p:cNvSpPr>
          <p:nvPr/>
        </p:nvSpPr>
        <p:spPr bwMode="auto">
          <a:xfrm>
            <a:off x="304801" y="2362200"/>
            <a:ext cx="8581276" cy="2057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en-US" sz="36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sy="50000" kx="211583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Trò</a:t>
            </a:r>
            <a:r>
              <a:rPr lang="en-US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sy="50000" kx="211583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sy="50000" kx="211583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chơi</a:t>
            </a:r>
            <a:r>
              <a:rPr lang="en-US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sy="50000" kx="211583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2:Ai </a:t>
            </a:r>
            <a:r>
              <a:rPr lang="en-US" sz="36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sy="50000" kx="211583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nhanh</a:t>
            </a:r>
            <a:r>
              <a:rPr lang="en-US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sy="50000" kx="211583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sy="50000" kx="211583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nhất</a:t>
            </a:r>
            <a:endParaRPr lang="en-US" sz="36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blurRad="38100" dist="38100" dir="2700000" sy="50000" kx="2115830" algn="tl" rotWithShape="0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2" name="Picture 6" descr="272_lg_clr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57600" y="4419600"/>
            <a:ext cx="16002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7" descr="272_lg_clr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457200"/>
            <a:ext cx="1516063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8" descr="272_lg_clr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70014" y="457200"/>
            <a:ext cx="1516063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11" descr="22982eh1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4953000"/>
            <a:ext cx="17526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5" name="Picture 12" descr="22982eh1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7391400" y="4953000"/>
            <a:ext cx="17526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6" name="Picture 4" descr="1.png"/>
          <p:cNvPicPr>
            <a:picLocks noGrp="1" noChangeAspect="1"/>
          </p:cNvPicPr>
          <p:nvPr isPhoto="1"/>
        </p:nvPicPr>
        <p:blipFill>
          <a:blip r:embed="rId6"/>
          <a:srcRect/>
          <a:stretch>
            <a:fillRect/>
          </a:stretch>
        </p:blipFill>
        <p:spPr bwMode="auto">
          <a:xfrm rot="234203">
            <a:off x="1857375" y="4424363"/>
            <a:ext cx="4724400" cy="322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7" name="Picture 8" descr="ag00433_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657600" y="304800"/>
            <a:ext cx="2743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49575810"/>
      </p:ext>
    </p:extLst>
  </p:cSld>
  <p:clrMapOvr>
    <a:masterClrMapping/>
  </p:clrMapOvr>
  <p:transition>
    <p:fade thruBlk="1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1" name="WordArt 5"/>
          <p:cNvSpPr>
            <a:spLocks noChangeArrowheads="1" noChangeShapeType="1" noTextEdit="1"/>
          </p:cNvSpPr>
          <p:nvPr/>
        </p:nvSpPr>
        <p:spPr bwMode="auto">
          <a:xfrm>
            <a:off x="304801" y="2362200"/>
            <a:ext cx="8581276" cy="2057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en-US" sz="36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sy="50000" kx="211583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Trò</a:t>
            </a:r>
            <a:r>
              <a:rPr lang="en-US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sy="50000" kx="211583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sy="50000" kx="211583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chơi</a:t>
            </a:r>
            <a:r>
              <a:rPr lang="en-US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sy="50000" kx="211583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3: </a:t>
            </a:r>
            <a:r>
              <a:rPr lang="en-US" sz="36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sy="50000" kx="211583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Bé</a:t>
            </a:r>
            <a:r>
              <a:rPr lang="en-US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sy="50000" kx="211583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sy="50000" kx="211583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khéo</a:t>
            </a:r>
            <a:r>
              <a:rPr lang="en-US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sy="50000" kx="211583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sy="50000" kx="211583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tay</a:t>
            </a:r>
            <a:endParaRPr lang="en-US" sz="36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blurRad="38100" dist="38100" dir="2700000" sy="50000" kx="2115830" algn="tl" rotWithShape="0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2" name="Picture 6" descr="272_lg_clr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57600" y="4419600"/>
            <a:ext cx="16002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7" descr="272_lg_clr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457200"/>
            <a:ext cx="1516063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8" descr="272_lg_clr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70014" y="457200"/>
            <a:ext cx="1516063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11" descr="22982eh1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4953000"/>
            <a:ext cx="17526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5" name="Picture 12" descr="22982eh1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7391400" y="4953000"/>
            <a:ext cx="17526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6" name="Picture 4" descr="1.png"/>
          <p:cNvPicPr>
            <a:picLocks noGrp="1" noChangeAspect="1"/>
          </p:cNvPicPr>
          <p:nvPr isPhoto="1"/>
        </p:nvPicPr>
        <p:blipFill>
          <a:blip r:embed="rId6"/>
          <a:srcRect/>
          <a:stretch>
            <a:fillRect/>
          </a:stretch>
        </p:blipFill>
        <p:spPr bwMode="auto">
          <a:xfrm rot="234203">
            <a:off x="1857375" y="4424363"/>
            <a:ext cx="4724400" cy="322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7" name="Picture 8" descr="ag00433_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657600" y="304800"/>
            <a:ext cx="2743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00582981"/>
      </p:ext>
    </p:extLst>
  </p:cSld>
  <p:clrMapOvr>
    <a:masterClrMapping/>
  </p:clrMapOvr>
  <p:transition>
    <p:fade thruBlk="1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5" descr="nhom5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3495675" y="5343525"/>
            <a:ext cx="533400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6" descr="nhom5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610600" y="3200400"/>
            <a:ext cx="533400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7" descr="nhom5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58200" y="228600"/>
            <a:ext cx="533400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8" descr="nhom5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5553075" y="5343525"/>
            <a:ext cx="533400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9" descr="nhom5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7610475" y="5495925"/>
            <a:ext cx="533400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1" name="Picture 10" descr="nhom5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4410075" y="-828675"/>
            <a:ext cx="533400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2" name="Picture 11" descr="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-228600"/>
            <a:ext cx="14224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3" name="Picture 12" descr="lang hoa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304800" y="4724400"/>
            <a:ext cx="32004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4" name="Picture 13" descr="nhom 8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5400000">
            <a:off x="6791325" y="-771525"/>
            <a:ext cx="72390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5" name="WordArt 14"/>
          <p:cNvSpPr>
            <a:spLocks noChangeArrowheads="1" noChangeShapeType="1" noTextEdit="1"/>
          </p:cNvSpPr>
          <p:nvPr/>
        </p:nvSpPr>
        <p:spPr bwMode="auto">
          <a:xfrm>
            <a:off x="609600" y="1752600"/>
            <a:ext cx="7772400" cy="32004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vi-VN" sz="3600" kern="10" dirty="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Chúc các cô mạnh khỏe</a:t>
            </a:r>
          </a:p>
          <a:p>
            <a:pPr algn="ctr"/>
            <a:r>
              <a:rPr lang="vi-VN" sz="3600" kern="10" dirty="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Các bé chăm ngoan</a:t>
            </a:r>
            <a:endParaRPr lang="en-US" sz="3600" kern="10" dirty="0">
              <a:ln w="9525">
                <a:noFill/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21516" name="Picture 15" descr="nhom5"/>
          <p:cNvPicPr>
            <a:picLocks noGrp="1" noChangeAspect="1" noChangeArrowheads="1" noCrop="1"/>
          </p:cNvPicPr>
          <p:nvPr>
            <p:ph type="title" idx="4294967295"/>
          </p:nvPr>
        </p:nvPicPr>
        <p:blipFill>
          <a:blip r:embed="rId3"/>
          <a:srcRect/>
          <a:stretch>
            <a:fillRect/>
          </a:stretch>
        </p:blipFill>
        <p:spPr>
          <a:xfrm rot="5400000">
            <a:off x="2124075" y="-600075"/>
            <a:ext cx="533400" cy="2190750"/>
          </a:xfrm>
        </p:spPr>
      </p:pic>
    </p:spTree>
  </p:cSld>
  <p:clrMapOvr>
    <a:masterClrMapping/>
  </p:clrMapOvr>
  <p:transition>
    <p:comb/>
    <p:sndAc>
      <p:stSnd>
        <p:snd r:embed="rId2" name="chimes.wav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5791200"/>
            <a:ext cx="8229600" cy="990600"/>
          </a:xfrm>
        </p:spPr>
        <p:txBody>
          <a:bodyPr>
            <a:noAutofit/>
          </a:bodyPr>
          <a:lstStyle/>
          <a:p>
            <a:r>
              <a:rPr lang="en-US" sz="6600" b="1" dirty="0" err="1">
                <a:latin typeface="Times New Roman" pitchFamily="18" charset="0"/>
                <a:ea typeface="Tahoma" pitchFamily="34" charset="0"/>
                <a:cs typeface="Times New Roman" pitchFamily="18" charset="0"/>
              </a:rPr>
              <a:t>Mùa</a:t>
            </a:r>
            <a:r>
              <a:rPr lang="en-US" sz="6600" b="1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6600" b="1" dirty="0" err="1">
                <a:latin typeface="Times New Roman" pitchFamily="18" charset="0"/>
                <a:ea typeface="Tahoma" pitchFamily="34" charset="0"/>
                <a:cs typeface="Times New Roman" pitchFamily="18" charset="0"/>
              </a:rPr>
              <a:t>hè</a:t>
            </a:r>
            <a:endParaRPr lang="en-US" sz="6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867400"/>
          </a:xfrm>
        </p:spPr>
      </p:pic>
    </p:spTree>
    <p:extLst>
      <p:ext uri="{BB962C8B-B14F-4D97-AF65-F5344CB8AC3E}">
        <p14:creationId xmlns:p14="http://schemas.microsoft.com/office/powerpoint/2010/main" val="1882929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1" name="WordArt 5"/>
          <p:cNvSpPr>
            <a:spLocks noChangeArrowheads="1" noChangeShapeType="1" noTextEdit="1"/>
          </p:cNvSpPr>
          <p:nvPr/>
        </p:nvSpPr>
        <p:spPr bwMode="auto">
          <a:xfrm>
            <a:off x="876300" y="2819400"/>
            <a:ext cx="7734300" cy="160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en-US" sz="3600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Hoạt</a:t>
            </a:r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động</a:t>
            </a:r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2: </a:t>
            </a:r>
            <a:r>
              <a:rPr lang="en-US" sz="3600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bé</a:t>
            </a:r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hiểu</a:t>
            </a:r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biết</a:t>
            </a:r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.</a:t>
            </a:r>
          </a:p>
        </p:txBody>
      </p:sp>
      <p:pic>
        <p:nvPicPr>
          <p:cNvPr id="2" name="Picture 6" descr="272_lg_clr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57600" y="4419600"/>
            <a:ext cx="16002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7" descr="272_lg_clr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62000" y="1143000"/>
            <a:ext cx="1516063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8" descr="272_lg_clr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62800" y="1447800"/>
            <a:ext cx="1516063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11" descr="22982eh1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4953000"/>
            <a:ext cx="17526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5" name="Picture 12" descr="22982eh1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flipH="1">
            <a:off x="7391400" y="4953000"/>
            <a:ext cx="17526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6" name="Picture 4" descr="1.png"/>
          <p:cNvPicPr>
            <a:picLocks noGrp="1" noChangeAspect="1"/>
          </p:cNvPicPr>
          <p:nvPr isPhoto="1"/>
        </p:nvPicPr>
        <p:blipFill>
          <a:blip r:embed="rId8"/>
          <a:srcRect/>
          <a:stretch>
            <a:fillRect/>
          </a:stretch>
        </p:blipFill>
        <p:spPr bwMode="auto">
          <a:xfrm rot="234203">
            <a:off x="2095500" y="4043265"/>
            <a:ext cx="4724400" cy="322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7" name="Picture 8" descr="ag00433_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657600" y="304800"/>
            <a:ext cx="2743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167732" y="1505634"/>
            <a:ext cx="3547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en-US" dirty="0"/>
            </a:br>
            <a:endParaRPr lang="en-US" dirty="0"/>
          </a:p>
        </p:txBody>
      </p:sp>
      <p:pic>
        <p:nvPicPr>
          <p:cNvPr id="3" name="BeKhoeBeNgoan-XuanMai_36vu2 00_00_40-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629401" y="5600700"/>
            <a:ext cx="529770" cy="609600"/>
          </a:xfrm>
          <a:prstGeom prst="rect">
            <a:avLst/>
          </a:prstGeom>
        </p:spPr>
      </p:pic>
    </p:spTree>
  </p:cSld>
  <p:clrMapOvr>
    <a:masterClrMapping/>
  </p:clrMapOvr>
  <p:transition>
    <p:dissolve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790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715000"/>
            <a:ext cx="8229600" cy="1143000"/>
          </a:xfrm>
        </p:spPr>
        <p:txBody>
          <a:bodyPr>
            <a:normAutofit/>
          </a:bodyPr>
          <a:lstStyle/>
          <a:p>
            <a:r>
              <a:rPr lang="en-US" sz="5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phượng</a:t>
            </a:r>
            <a:endParaRPr lang="en-US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943600"/>
          </a:xfrm>
        </p:spPr>
      </p:pic>
    </p:spTree>
    <p:extLst>
      <p:ext uri="{BB962C8B-B14F-4D97-AF65-F5344CB8AC3E}">
        <p14:creationId xmlns:p14="http://schemas.microsoft.com/office/powerpoint/2010/main" val="26901279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715000"/>
            <a:ext cx="8229600" cy="1143000"/>
          </a:xfrm>
        </p:spPr>
        <p:txBody>
          <a:bodyPr>
            <a:noAutofit/>
          </a:bodyPr>
          <a:lstStyle/>
          <a:p>
            <a:r>
              <a:rPr lang="en-US" sz="7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en-US" sz="7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ve</a:t>
            </a:r>
            <a:endParaRPr lang="en-US" sz="7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01"/>
            <a:ext cx="9143999" cy="5715000"/>
          </a:xfrm>
        </p:spPr>
      </p:pic>
    </p:spTree>
    <p:extLst>
      <p:ext uri="{BB962C8B-B14F-4D97-AF65-F5344CB8AC3E}">
        <p14:creationId xmlns:p14="http://schemas.microsoft.com/office/powerpoint/2010/main" val="835126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486400"/>
            <a:ext cx="8229600" cy="1066800"/>
          </a:xfrm>
        </p:spPr>
        <p:txBody>
          <a:bodyPr>
            <a:normAutofit/>
          </a:bodyPr>
          <a:lstStyle/>
          <a:p>
            <a:r>
              <a:rPr lang="en-US" sz="5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nóng</a:t>
            </a:r>
            <a:endParaRPr lang="en-US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7" name="Picture 6" descr="troi-nang-no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97910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5711371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mưa</a:t>
            </a:r>
            <a:r>
              <a:rPr lang="en-US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rào</a:t>
            </a:r>
            <a:endParaRPr lang="en-US" sz="6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791199"/>
          </a:xfrm>
        </p:spPr>
      </p:pic>
      <p:pic>
        <p:nvPicPr>
          <p:cNvPr id="5" name="Picture 4" descr="115581650679137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39417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2011</TotalTime>
  <Words>388</Words>
  <Application>Microsoft Office PowerPoint</Application>
  <PresentationFormat>On-screen Show (4:3)</PresentationFormat>
  <Paragraphs>139</Paragraphs>
  <Slides>39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9" baseType="lpstr">
      <vt:lpstr>.VnArialH</vt:lpstr>
      <vt:lpstr>.VnAvant</vt:lpstr>
      <vt:lpstr>.VnBodoniH</vt:lpstr>
      <vt:lpstr>.VnTime</vt:lpstr>
      <vt:lpstr>Arial</vt:lpstr>
      <vt:lpstr>Arial Black</vt:lpstr>
      <vt:lpstr>Calibri</vt:lpstr>
      <vt:lpstr>Times New Roman</vt:lpstr>
      <vt:lpstr>VNI-Times</vt:lpstr>
      <vt:lpstr>Office Theme</vt:lpstr>
      <vt:lpstr>PowerPoint Presentation</vt:lpstr>
      <vt:lpstr>PowerPoint Presentation</vt:lpstr>
      <vt:lpstr>PowerPoint Presentation</vt:lpstr>
      <vt:lpstr>Mùa hè</vt:lpstr>
      <vt:lpstr>PowerPoint Presentation</vt:lpstr>
      <vt:lpstr>hoa phượng</vt:lpstr>
      <vt:lpstr>con ve</vt:lpstr>
      <vt:lpstr>trời nóng</vt:lpstr>
      <vt:lpstr>mưa rào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aviSHOP</dc:creator>
  <cp:lastModifiedBy>Administrator</cp:lastModifiedBy>
  <cp:revision>214</cp:revision>
  <dcterms:created xsi:type="dcterms:W3CDTF">2016-12-26T14:42:05Z</dcterms:created>
  <dcterms:modified xsi:type="dcterms:W3CDTF">2026-05-05T04:24:38Z</dcterms:modified>
</cp:coreProperties>
</file>