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2"/>
  </p:notesMasterIdLst>
  <p:sldIdLst>
    <p:sldId id="305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8" r:id="rId2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D1EBD-4B43-458B-AB81-074AA797A6A5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8CC39-2C71-46CC-9C81-3541E7E5289D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8D486-D583-FF14-90D4-927FF6FF2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F4EBE-C0D2-38E8-580F-BD6DD5F2C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CA039-86BF-5252-D528-6945DD44F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B74FC9-1563-4CAD-928D-2A49865B6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318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93804-17A0-A393-099D-DEDD4D348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686E6-95B5-56B0-FE1E-CC2A47F37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9B556-B903-4299-8AE8-5562E1F09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9B619D-4DAE-4A5A-8BEF-C72262051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870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196DC-8AF1-AC04-57BF-7B9F9E3DC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D3F86-CFB4-D906-C395-2C82E1E6C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89443-86F5-C89B-EDB7-C61EC176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AEEC8F-DA9F-4764-95B9-8AE8168F0A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5047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5BF14-DC7C-A39C-A175-91C77A460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A3CC7-E1CD-1EAE-8BB9-03CDEE687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FAF64-5188-8A4D-1615-B9534C2C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22A85C-1652-44AA-BB06-6F298B79D5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618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089DF-B5E9-F9B9-7C3F-39D7927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8CC383-8008-7430-E1B6-324CE784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4DD98C-39CD-3DD9-6A9C-90D86D0AB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533C9E-0E3C-4229-9DC1-6A3A0D0EFF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887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37232C-F4CB-1955-303B-7C0BEB8DC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635EF-3965-B883-B0DE-62D9F5A21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D8240-B857-45E2-3B31-AE7A5DAD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A2A4DC-821B-4614-8A89-C3896AFD07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369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3D0F9B-3559-ED4B-B6C1-6B2EF6663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40BE66-4910-04C5-3584-C4B991D52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053C7-D3DB-C522-C7C9-FEF0A3831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F0FE3D-8483-4490-85B3-3A5BD065BB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5421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95CE9-88DC-3DD9-6794-70B7761B7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0B8737-0B5A-FE06-5EC6-5927B60F3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B89D8-DC03-3AC9-E054-28CC2BCE8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B53969-A625-410B-BE37-8B49D128D5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507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10FE1-4612-650F-66C5-44BD71C71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BFAEE-37E0-1500-D284-E5958BCFE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D9D1-845D-5803-A76F-D794FEA19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45D433-863F-4D7F-9075-B0B09F7442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1722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3EB2E-FEA4-214A-CD68-82C42454D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5930E-3569-2D8D-4D3E-25F6611EE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79967-CD50-0C3E-BBD4-8D47207D1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8FE5A6-9D10-43C0-8DA5-FC91C22BB7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837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3A6F4-5096-C039-52D6-6AC792AF4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E68D7-F7F5-4CF5-5937-4FB12E27E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AC6C0-44CD-1920-D903-D58CBA0A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747DAA-649E-411C-BC5F-8BFDF03D81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567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70FAE-13E5-400A-8CB7-FC381A5DD431}" type="datetimeFigureOut">
              <a:rPr lang="vi-VN" smtClean="0"/>
              <a:t>16/03/2026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5DBEF-D55E-4ADD-ADD1-D2F44DBF8BBC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13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0C2BE8C-E8C6-0E04-B3E0-FF58498F1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5F22C32-F41C-D0FF-3252-88A10FB79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011D013-8B4A-92EC-AAC5-43606636D3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69733EC-A23E-698B-B40B-9F9D3D4FC0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B1DDED3-41D6-EE7A-1598-942AF1D4812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AD2AFFB-571C-4988-9A3F-48D9A685EF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26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Picture271">
            <a:extLst>
              <a:ext uri="{FF2B5EF4-FFF2-40B4-BE49-F238E27FC236}">
                <a16:creationId xmlns:a16="http://schemas.microsoft.com/office/drawing/2014/main" id="{EBB05881-B402-AE3F-3556-13A163198D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71600" y="2895600"/>
            <a:ext cx="6400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6" descr="Picture271">
            <a:extLst>
              <a:ext uri="{FF2B5EF4-FFF2-40B4-BE49-F238E27FC236}">
                <a16:creationId xmlns:a16="http://schemas.microsoft.com/office/drawing/2014/main" id="{D766FA32-1649-9DCF-B91F-C47BAF2B58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"/>
            <a:ext cx="8229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7" descr="Picture271">
            <a:extLst>
              <a:ext uri="{FF2B5EF4-FFF2-40B4-BE49-F238E27FC236}">
                <a16:creationId xmlns:a16="http://schemas.microsoft.com/office/drawing/2014/main" id="{B2DFAE9F-BF14-B585-198E-4D53468D44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484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 descr="Picture271">
            <a:extLst>
              <a:ext uri="{FF2B5EF4-FFF2-40B4-BE49-F238E27FC236}">
                <a16:creationId xmlns:a16="http://schemas.microsoft.com/office/drawing/2014/main" id="{FC650164-FBEE-1A70-CA91-7C721A634C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62800" y="2895600"/>
            <a:ext cx="6400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2" name="Group 14">
            <a:extLst>
              <a:ext uri="{FF2B5EF4-FFF2-40B4-BE49-F238E27FC236}">
                <a16:creationId xmlns:a16="http://schemas.microsoft.com/office/drawing/2014/main" id="{2D29B911-A389-18A8-0BAE-C37E9807AAC5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601664"/>
            <a:ext cx="4953000" cy="649287"/>
            <a:chOff x="1248" y="288"/>
            <a:chExt cx="3120" cy="573"/>
          </a:xfrm>
        </p:grpSpPr>
        <p:sp>
          <p:nvSpPr>
            <p:cNvPr id="14350" name="WordArt 12">
              <a:extLst>
                <a:ext uri="{FF2B5EF4-FFF2-40B4-BE49-F238E27FC236}">
                  <a16:creationId xmlns:a16="http://schemas.microsoft.com/office/drawing/2014/main" id="{48A0F88D-20B2-3F33-812B-F945BCE2CE2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248" y="288"/>
              <a:ext cx="3120" cy="57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8972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sz="3600" kern="10">
                <a:ln w="1587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vi-VN" sz="3600" kern="10">
                  <a:ln w="15875">
                    <a:solidFill>
                      <a:srgbClr val="FF00FF"/>
                    </a:solidFill>
                    <a:round/>
                    <a:headEnd/>
                    <a:tailEnd/>
                  </a:ln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 Mẫu Giáo Hoa Cúc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600" kern="10">
                <a:ln w="1587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351" name="Picture 13" descr="BDRTC099">
              <a:extLst>
                <a:ext uri="{FF2B5EF4-FFF2-40B4-BE49-F238E27FC236}">
                  <a16:creationId xmlns:a16="http://schemas.microsoft.com/office/drawing/2014/main" id="{5F0B4C36-6FED-B90C-D7BF-37F4EFC218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" y="672"/>
              <a:ext cx="1247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0133" name="WordArt 21">
            <a:extLst>
              <a:ext uri="{FF2B5EF4-FFF2-40B4-BE49-F238E27FC236}">
                <a16:creationId xmlns:a16="http://schemas.microsoft.com/office/drawing/2014/main" id="{96F27B26-A0E5-0788-70D0-76A839F7D7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14800" y="5486400"/>
            <a:ext cx="4724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45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Lê Thị Hà Vân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b="1" kern="10">
              <a:ln w="9525">
                <a:solidFill>
                  <a:srgbClr val="FF0066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outerShdw dist="35921" dir="2700000" algn="ctr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134" name="WordArt 22">
            <a:extLst>
              <a:ext uri="{FF2B5EF4-FFF2-40B4-BE49-F238E27FC236}">
                <a16:creationId xmlns:a16="http://schemas.microsoft.com/office/drawing/2014/main" id="{C80942D2-C669-BA93-3D62-A7C305FCF6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81600" y="4419600"/>
            <a:ext cx="3886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kern="10">
              <a:ln w="9525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5" name="Picture 23" descr="1_md_whtd">
            <a:extLst>
              <a:ext uri="{FF2B5EF4-FFF2-40B4-BE49-F238E27FC236}">
                <a16:creationId xmlns:a16="http://schemas.microsoft.com/office/drawing/2014/main" id="{4A5A6682-863F-FEE9-2003-EC21BBA82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33400"/>
            <a:ext cx="76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4" descr="0_md_whtd">
            <a:extLst>
              <a:ext uri="{FF2B5EF4-FFF2-40B4-BE49-F238E27FC236}">
                <a16:creationId xmlns:a16="http://schemas.microsoft.com/office/drawing/2014/main" id="{E5C12FF8-8A6A-F8D2-FFB1-544E85C2A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09600"/>
            <a:ext cx="76200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25" descr="Hình ảnh">
            <a:extLst>
              <a:ext uri="{FF2B5EF4-FFF2-40B4-BE49-F238E27FC236}">
                <a16:creationId xmlns:a16="http://schemas.microsoft.com/office/drawing/2014/main" id="{28F51DAD-D41A-5389-AF2D-9828734EE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2667001"/>
            <a:ext cx="682625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39" name="WordArt 27">
            <a:extLst>
              <a:ext uri="{FF2B5EF4-FFF2-40B4-BE49-F238E27FC236}">
                <a16:creationId xmlns:a16="http://schemas.microsoft.com/office/drawing/2014/main" id="{D3F186E8-1D61-7858-7BE3-1D7EE7387B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24201" y="3088433"/>
            <a:ext cx="6121399" cy="2332653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82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: PHƯƠNG TIỆN GIAO THÔNG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nhánh: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endParaRPr lang="vi-VN" sz="54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 tài: KHÁM PHÁ KHOA HỌC</a:t>
            </a:r>
            <a:endParaRPr lang="en-US" sz="54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vi-VN" sz="54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Lứa tuổi : 5-6 tuổi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 1</a:t>
            </a:r>
            <a:r>
              <a:rPr lang="en-US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54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.03.2026</a:t>
            </a:r>
            <a:endParaRPr lang="en-US" sz="54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140" name="WordArt 28" descr="3316">
            <a:extLst>
              <a:ext uri="{FF2B5EF4-FFF2-40B4-BE49-F238E27FC236}">
                <a16:creationId xmlns:a16="http://schemas.microsoft.com/office/drawing/2014/main" id="{0E7AB990-C297-9107-E76B-C11B3FBE313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60601" y="1371600"/>
            <a:ext cx="7870825" cy="19050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kern="10" dirty="0" err="1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kern="10" dirty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b="1" kern="10" dirty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kern="10" dirty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kern="10" dirty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kern="10" dirty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b="1" kern="10" dirty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endParaRPr lang="en-US" sz="3200" b="1" kern="10" dirty="0">
              <a:ln w="19050">
                <a:solidFill>
                  <a:srgbClr val="FF00FF"/>
                </a:solidFill>
                <a:round/>
                <a:headEnd/>
                <a:tailEnd/>
              </a:ln>
              <a:blipFill dpi="0" rotWithShape="1">
                <a:blip r:embed="rId8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0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0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704" y="1684676"/>
            <a:ext cx="7767962" cy="46451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7550" y="319405"/>
            <a:ext cx="2201545" cy="82994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charset="0"/>
                <a:cs typeface="Times New Roman" panose="02020603050405020304" charset="0"/>
              </a:rPr>
              <a:t>Xe </a:t>
            </a:r>
            <a:r>
              <a:rPr lang="en-US" sz="4800" b="1" dirty="0" err="1">
                <a:latin typeface="Times New Roman" panose="02020603050405020304" charset="0"/>
                <a:cs typeface="Times New Roman" panose="02020603050405020304" charset="0"/>
              </a:rPr>
              <a:t>máy</a:t>
            </a:r>
            <a:endParaRPr lang="vi-VN" sz="4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09" y="133858"/>
            <a:ext cx="4438280" cy="29551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576" y="133858"/>
            <a:ext cx="4660777" cy="2857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09" y="3429000"/>
            <a:ext cx="4438280" cy="31813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2580" y="3509038"/>
            <a:ext cx="4660777" cy="3021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370" y="1784412"/>
            <a:ext cx="8759504" cy="49803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34239" y="454955"/>
            <a:ext cx="8373110" cy="9220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máy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chỉ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chở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2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người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25" y="2090644"/>
            <a:ext cx="5302374" cy="37153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292" y="2090645"/>
            <a:ext cx="5153164" cy="37153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3166" y="342383"/>
            <a:ext cx="10526395" cy="132207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Khi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tham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gia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giao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thông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phải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đội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mũ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bảo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hiểm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, </a:t>
            </a:r>
          </a:p>
          <a:p>
            <a:pPr algn="ctr"/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dừng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đèn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đỏ,đi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đúng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làn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đường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016" y="1563624"/>
            <a:ext cx="7141464" cy="46177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91991" y="214991"/>
            <a:ext cx="2659380" cy="9220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Ô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tô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con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2066"/>
            <a:ext cx="6365289" cy="36398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89" y="1993868"/>
            <a:ext cx="5614386" cy="34162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34942" y="412759"/>
            <a:ext cx="7078345" cy="9220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</a:t>
            </a:r>
            <a:r>
              <a:rPr lang="en-US" sz="5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ột</a:t>
            </a:r>
            <a:r>
              <a:rPr lang="en-US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số</a:t>
            </a:r>
            <a:r>
              <a:rPr lang="en-US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loại</a:t>
            </a:r>
            <a:r>
              <a:rPr lang="en-US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</a:t>
            </a:r>
            <a:r>
              <a:rPr lang="en-US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ô </a:t>
            </a:r>
            <a:r>
              <a:rPr lang="en-US" sz="5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tô</a:t>
            </a:r>
            <a:r>
              <a:rPr lang="en-US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khác</a:t>
            </a:r>
            <a:endParaRPr lang="en-US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356" y="523783"/>
            <a:ext cx="10244833" cy="60545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3551" y="392811"/>
            <a:ext cx="7585710" cy="9220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o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sánh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đạp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máy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08" y="2396971"/>
            <a:ext cx="6676008" cy="3555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19417"/>
            <a:ext cx="5592932" cy="3630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47" y="2684986"/>
            <a:ext cx="5126347" cy="31565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222" y="2299316"/>
            <a:ext cx="5922885" cy="37267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69866" y="370317"/>
            <a:ext cx="7632065" cy="9220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So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sánh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máy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ô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tô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t (80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83210"/>
            <a:ext cx="12192000" cy="714057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332230" y="-212090"/>
            <a:ext cx="9284335" cy="1568450"/>
          </a:xfrm>
          <a:prstGeom prst="rect">
            <a:avLst/>
          </a:prstGeom>
          <a:noFill/>
        </p:spPr>
        <p:txBody>
          <a:bodyPr wrap="square" rtlCol="0" anchor="t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Bài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đến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đây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là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kết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thúc</a:t>
            </a:r>
            <a:endParaRPr lang="en-US" sz="48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Chúc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các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bé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chăm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ngoan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4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giỏi</a:t>
            </a:r>
            <a:endParaRPr lang="en-US" sz="4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dab89bfe2d732e10a0ab8f488af7d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" y="0"/>
            <a:ext cx="1219327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06550" y="2254885"/>
            <a:ext cx="9738995" cy="28613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Vận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động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theo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bài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hát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: </a:t>
            </a:r>
          </a:p>
          <a:p>
            <a:pPr algn="ctr"/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tập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lái</a:t>
            </a:r>
            <a:r>
              <a:rPr lang="en-US" sz="60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 ô </a:t>
            </a:r>
            <a:r>
              <a:rPr lang="en-US" sz="6000" dirty="0" err="1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tô</a:t>
            </a:r>
            <a:endParaRPr lang="en-US" sz="6000" dirty="0">
              <a:ln w="22225">
                <a:solidFill>
                  <a:schemeClr val="accent2"/>
                </a:solidFill>
                <a:prstDash val="solid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6000" dirty="0">
              <a:ln w="22225">
                <a:solidFill>
                  <a:schemeClr val="accent2"/>
                </a:solidFill>
                <a:prstDash val="solid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92289" y="1396014"/>
            <a:ext cx="7207422" cy="3785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“Xe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bánh</a:t>
            </a:r>
          </a:p>
          <a:p>
            <a:pPr algn="ctr"/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bon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</a:t>
            </a:r>
            <a:endParaRPr 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Chuông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coong</a:t>
            </a:r>
            <a:endParaRPr 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yên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vi-VN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118586"/>
            <a:ext cx="9144000" cy="56284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65740" y="196615"/>
            <a:ext cx="2259965" cy="9220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 </a:t>
            </a:r>
            <a:r>
              <a:rPr lang="en-US" sz="5400" b="1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đạp</a:t>
            </a:r>
            <a:endParaRPr lang="en-US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-219" t="17491" r="219" b="18347"/>
          <a:stretch>
            <a:fillRect/>
          </a:stretch>
        </p:blipFill>
        <p:spPr>
          <a:xfrm>
            <a:off x="1511935" y="787400"/>
            <a:ext cx="9295130" cy="528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032" y="2024110"/>
            <a:ext cx="5715000" cy="42514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90332" y="375055"/>
            <a:ext cx="8785225" cy="9220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Dùng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để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chở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chở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hàng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8" y="2095130"/>
            <a:ext cx="6011662" cy="41804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85" y="1407795"/>
            <a:ext cx="8291830" cy="53498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98170" y="80127"/>
            <a:ext cx="7777480" cy="9220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 đi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nhờ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chân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đạp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36" y="697360"/>
            <a:ext cx="4084588" cy="28364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008" y="772451"/>
            <a:ext cx="4837590" cy="29518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74" y="3824615"/>
            <a:ext cx="4446112" cy="30333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428999"/>
            <a:ext cx="5319607" cy="331913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46673" y="-150879"/>
            <a:ext cx="7098665" cy="9220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số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loại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xe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đạp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khác</a:t>
            </a:r>
            <a:endParaRPr lang="en-US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65815" y="2205639"/>
            <a:ext cx="5965223" cy="30469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“Xe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bánh</a:t>
            </a:r>
          </a:p>
          <a:p>
            <a:pPr algn="ctr"/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cap="none" spc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bịch</a:t>
            </a:r>
            <a:endParaRPr 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bon </a:t>
            </a:r>
            <a:r>
              <a:rPr lang="en-US" sz="4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bon</a:t>
            </a:r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vi-VN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207</Words>
  <Application>Microsoft Office PowerPoint</Application>
  <PresentationFormat>Widescreen</PresentationFormat>
  <Paragraphs>35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Diệu Ân Hà</dc:creator>
  <cp:lastModifiedBy>lehavanbh.1990@outlook.com</cp:lastModifiedBy>
  <cp:revision>11</cp:revision>
  <dcterms:created xsi:type="dcterms:W3CDTF">2021-09-16T01:55:00Z</dcterms:created>
  <dcterms:modified xsi:type="dcterms:W3CDTF">2026-03-16T06:22:30Z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E47BD562BFFC4F1B836C698AD9871C1A</vt:lpwstr>
  </property>
  <property fmtid="{D5CDD505-2E9C-101B-9397-08002B2CF9AE}" pid="3" name="KSOProductBuildVer">
    <vt:lpwstr>1033-11.2.0.10463</vt:lpwstr>
  </property>
</Properties>
</file>