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437" r:id="rId2"/>
    <p:sldId id="257" r:id="rId3"/>
    <p:sldId id="438" r:id="rId4"/>
    <p:sldId id="441" r:id="rId5"/>
    <p:sldId id="439" r:id="rId6"/>
    <p:sldId id="440" r:id="rId7"/>
    <p:sldId id="442" r:id="rId8"/>
    <p:sldId id="443" r:id="rId9"/>
    <p:sldId id="444" r:id="rId10"/>
    <p:sldId id="445" r:id="rId11"/>
    <p:sldId id="446" r:id="rId12"/>
    <p:sldId id="447" r:id="rId13"/>
    <p:sldId id="448" r:id="rId14"/>
    <p:sldId id="449" r:id="rId15"/>
    <p:sldId id="450" r:id="rId16"/>
    <p:sldId id="451" r:id="rId17"/>
    <p:sldId id="452" r:id="rId18"/>
    <p:sldId id="453" r:id="rId19"/>
    <p:sldId id="454" r:id="rId20"/>
    <p:sldId id="45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5" d="100"/>
          <a:sy n="35" d="100"/>
        </p:scale>
        <p:origin x="32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3/24/2026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7"/>
          <p:cNvSpPr txBox="1"/>
          <p:nvPr/>
        </p:nvSpPr>
        <p:spPr>
          <a:xfrm>
            <a:off x="4800600" y="3213101"/>
            <a:ext cx="53276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altLang="x-none" dirty="0">
              <a:latin typeface="Arial" panose="020B0604020202020204" pitchFamily="34" charset="0"/>
            </a:endParaRPr>
          </a:p>
        </p:txBody>
      </p:sp>
      <p:pic>
        <p:nvPicPr>
          <p:cNvPr id="8" name="Picture 6" descr="lang ho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643564"/>
            <a:ext cx="2133600" cy="1214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6" descr="lang ho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25" y="5500688"/>
            <a:ext cx="2133600" cy="1357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3" name="WordArt 11"/>
          <p:cNvSpPr>
            <a:spLocks noTextEdit="1"/>
          </p:cNvSpPr>
          <p:nvPr/>
        </p:nvSpPr>
        <p:spPr>
          <a:xfrm>
            <a:off x="2024064" y="214314"/>
            <a:ext cx="8643937" cy="150018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  <a:normAutofit/>
          </a:bodyPr>
          <a:lstStyle/>
          <a:p>
            <a:pPr algn="ctr"/>
            <a:r>
              <a:rPr lang="en-US" sz="54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 HOẠCH TỔ CHỨC HOẠT ĐỘNG HỌC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405288" y="1643050"/>
            <a:ext cx="968301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Lĩnh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	: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vi-VN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hận thức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		: </a:t>
            </a:r>
            <a:r>
              <a:rPr lang="vi-VN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Nước và các hiện tượng tự nhiên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nhánh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: </a:t>
            </a:r>
            <a:r>
              <a:rPr lang="vi-VN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Thời tiết và các mùa trong năm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		:</a:t>
            </a:r>
            <a:r>
              <a:rPr lang="vi-VN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KPKH Thời tiết và các mùa trong năm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	: 5-6 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         : 30-35phút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Giáo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	: H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Nhy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Mlô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dạy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: 17/03/2026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17961">
        <p:pull dir="d"/>
      </p:transition>
    </mc:Choice>
    <mc:Fallback xmlns="">
      <p:transition advTm="17961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4F789-20B5-A7D5-4591-CDC922507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E14C8E-91E4-8B0E-4666-DE0F49F8E7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0927" y="2907893"/>
            <a:ext cx="5390147" cy="465862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B6FED6-1F70-C1A0-50FA-93F63BAEF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372" y="253793"/>
            <a:ext cx="5647331" cy="33749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F3EA9D-426F-03C5-BB55-82AC8ADDF8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298" y="253793"/>
            <a:ext cx="5503898" cy="337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60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CA74C-DA20-02C4-4805-D868A1ABA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C6227B-0CB0-858E-EF57-C56518D3D8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536715"/>
            <a:ext cx="5786087" cy="5572813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9D83A8-090E-ED57-F13A-D24098241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455" y="536715"/>
            <a:ext cx="4936587" cy="557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44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79EB7-3D77-5CB5-44BB-58E195261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008CACF-C75F-29BD-D9C0-0D52BE447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5651" y="271120"/>
            <a:ext cx="5938787" cy="3328728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9A205C-FC57-7285-FD08-0A28ACF29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052" y="271119"/>
            <a:ext cx="5121996" cy="33961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DDA33E-490D-4CAD-A6ED-62A466623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5045" y="3784526"/>
            <a:ext cx="5938787" cy="270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94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C2445-15FF-88C2-9EB1-675A77EC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3FB0E8-F2DD-7D0B-81E6-5060C5DD3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23329" y="1049153"/>
            <a:ext cx="5661666" cy="5370897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8F2EDE-066C-C5F6-4B6D-0A5AB0A1B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05" y="413992"/>
            <a:ext cx="5774966" cy="394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9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0FEB7-CA83-3785-2FD7-03D87D4D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5BDABF-D12B-9383-1F5D-5AFE10ECE8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615" y="299694"/>
            <a:ext cx="11470457" cy="6293298"/>
          </a:xfrm>
        </p:spPr>
      </p:pic>
    </p:spTree>
    <p:extLst>
      <p:ext uri="{BB962C8B-B14F-4D97-AF65-F5344CB8AC3E}">
        <p14:creationId xmlns:p14="http://schemas.microsoft.com/office/powerpoint/2010/main" val="1747673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E246E-1880-065F-2C11-14EF01ECF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20BA553-5C87-E3A6-426B-AF9E5A90A4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206140"/>
            <a:ext cx="9810243" cy="6445719"/>
          </a:xfrm>
        </p:spPr>
      </p:pic>
    </p:spTree>
    <p:extLst>
      <p:ext uri="{BB962C8B-B14F-4D97-AF65-F5344CB8AC3E}">
        <p14:creationId xmlns:p14="http://schemas.microsoft.com/office/powerpoint/2010/main" val="15218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F360E-00B9-556E-E511-C9B818462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7CFA5C-C1ED-6367-E279-19DB956511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509" y="317635"/>
            <a:ext cx="11569567" cy="6256420"/>
          </a:xfrm>
        </p:spPr>
      </p:pic>
    </p:spTree>
    <p:extLst>
      <p:ext uri="{BB962C8B-B14F-4D97-AF65-F5344CB8AC3E}">
        <p14:creationId xmlns:p14="http://schemas.microsoft.com/office/powerpoint/2010/main" val="1122401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2B9EF-C220-0DAA-0024-C557E8A1A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61975D-416D-A12F-9602-846710A0ED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614" y="299694"/>
            <a:ext cx="4819400" cy="308716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714710-D545-2ECF-5338-A2A7F65D9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677" y="299694"/>
            <a:ext cx="5022783" cy="2995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978C38-BC93-A96B-6FDF-A5867C6025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815" y="3590222"/>
            <a:ext cx="5994933" cy="307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5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0513E-4C44-1AC5-CEC2-A7CA19D9B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7F8884-D07B-F293-57CB-0D28225875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255" y="269507"/>
            <a:ext cx="11781322" cy="6336927"/>
          </a:xfrm>
        </p:spPr>
      </p:pic>
    </p:spTree>
    <p:extLst>
      <p:ext uri="{BB962C8B-B14F-4D97-AF65-F5344CB8AC3E}">
        <p14:creationId xmlns:p14="http://schemas.microsoft.com/office/powerpoint/2010/main" val="1241384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DE296-EF4F-4D4E-ECCB-C845F02A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8C06B6-5A76-2437-2C1C-8E992B48B1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223" y="282158"/>
            <a:ext cx="11555350" cy="6272645"/>
          </a:xfrm>
        </p:spPr>
      </p:pic>
    </p:spTree>
    <p:extLst>
      <p:ext uri="{BB962C8B-B14F-4D97-AF65-F5344CB8AC3E}">
        <p14:creationId xmlns:p14="http://schemas.microsoft.com/office/powerpoint/2010/main" val="2456370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6ABA3CC-D49B-8070-DD1A-81A850F6E0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639" y="336884"/>
            <a:ext cx="11454062" cy="6294921"/>
          </a:xfr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4B2F6654-FD10-93A0-FD5A-2E3224CF4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66" y="671469"/>
            <a:ext cx="10058400" cy="2273861"/>
          </a:xfrm>
        </p:spPr>
        <p:txBody>
          <a:bodyPr>
            <a:normAutofit/>
          </a:bodyPr>
          <a:lstStyle/>
          <a:p>
            <a:r>
              <a:rPr lang="vi-VN" sz="360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</a:rPr>
              <a:t>Mùa gì hoa nở</a:t>
            </a:r>
            <a:br>
              <a:rPr lang="vi-VN" sz="360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</a:rPr>
            </a:br>
            <a:r>
              <a:rPr lang="vi-VN" sz="360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</a:rPr>
              <a:t>Đào thắm ra hoa</a:t>
            </a:r>
            <a:br>
              <a:rPr lang="vi-VN" sz="360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</a:rPr>
            </a:br>
            <a:r>
              <a:rPr lang="vi-VN" sz="360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</a:rPr>
              <a:t>Bé nhận lì xì</a:t>
            </a:r>
            <a:br>
              <a:rPr lang="vi-VN" sz="360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</a:rPr>
            </a:br>
            <a:r>
              <a:rPr lang="vi-VN" sz="360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</a:rPr>
              <a:t>Bé thêm tuổi mới</a:t>
            </a:r>
            <a:endParaRPr lang="en-US" sz="3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603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F5B3A-FAF5-C123-882D-180260C0F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DC1A9F-38A7-4F0E-3B7A-90C9EA3B4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011" y="306178"/>
            <a:ext cx="5667526" cy="365943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B01F14-75B1-685E-FB9C-D66EC15AA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92942"/>
            <a:ext cx="5910913" cy="405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81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8C2CA-EBEC-B751-BCB1-B45C4A657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12F6A0-3EEF-79DB-5EE7-5FC43B4E3A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758" y="290756"/>
            <a:ext cx="5428648" cy="3472722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046AF1-C18F-2C2E-D322-BFEB11186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3976" y="290757"/>
            <a:ext cx="5969266" cy="34727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43FC81-32D9-7850-253F-24CC3F56DD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6654" y="3796651"/>
            <a:ext cx="5120639" cy="284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0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266BD-DE39-AF6B-236B-7094B7DFA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B7F3FAB-47F9-6FCD-7621-C8FABB1792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152" y="241909"/>
            <a:ext cx="5513421" cy="6235893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30159E-F373-F966-2AAA-3ACA6FBD7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2398" y="241909"/>
            <a:ext cx="5513421" cy="630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7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42759-C998-299A-08F8-08B6F7C73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7C3CE8-1482-AB0A-94EA-EA8DA93676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507" y="375386"/>
            <a:ext cx="11646569" cy="6051776"/>
          </a:xfrm>
        </p:spPr>
      </p:pic>
    </p:spTree>
    <p:extLst>
      <p:ext uri="{BB962C8B-B14F-4D97-AF65-F5344CB8AC3E}">
        <p14:creationId xmlns:p14="http://schemas.microsoft.com/office/powerpoint/2010/main" val="381897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8FDFF-B6FA-38C1-51B6-0793BBC67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7881F7-ECDE-2193-C938-9D36E9975A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006" y="317635"/>
            <a:ext cx="11598442" cy="6269352"/>
          </a:xfrm>
        </p:spPr>
      </p:pic>
    </p:spTree>
    <p:extLst>
      <p:ext uri="{BB962C8B-B14F-4D97-AF65-F5344CB8AC3E}">
        <p14:creationId xmlns:p14="http://schemas.microsoft.com/office/powerpoint/2010/main" val="94944351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B16DD-FB69-9EFB-4358-B1C394F96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444A15-0A24-77BB-B8D0-CA6B183507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5832909" cy="4091742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EDDDF2-9BBD-BDC4-B73B-56BCFFDA4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40551"/>
            <a:ext cx="5832909" cy="417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4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6E9A6-3586-830D-6AB2-1D14B3F5A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6802A2-0676-A8C3-8DBF-A7568228E8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011" y="277302"/>
            <a:ext cx="11808444" cy="6460381"/>
          </a:xfrm>
        </p:spPr>
      </p:pic>
    </p:spTree>
    <p:extLst>
      <p:ext uri="{BB962C8B-B14F-4D97-AF65-F5344CB8AC3E}">
        <p14:creationId xmlns:p14="http://schemas.microsoft.com/office/powerpoint/2010/main" val="1289419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51948-DB49-5D59-3BF2-9C90FCD68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32A151-66A8-7F6C-7CD9-34142371E0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380" y="276833"/>
            <a:ext cx="11546693" cy="6297221"/>
          </a:xfrm>
        </p:spPr>
      </p:pic>
    </p:spTree>
    <p:extLst>
      <p:ext uri="{BB962C8B-B14F-4D97-AF65-F5344CB8AC3E}">
        <p14:creationId xmlns:p14="http://schemas.microsoft.com/office/powerpoint/2010/main" val="2757063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136</TotalTime>
  <Words>97</Words>
  <Application>Microsoft Office PowerPoint</Application>
  <PresentationFormat>Widescreen</PresentationFormat>
  <Paragraphs>10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Garamond</vt:lpstr>
      <vt:lpstr>Times New Roman</vt:lpstr>
      <vt:lpstr>Savon</vt:lpstr>
      <vt:lpstr>PowerPoint Presentation</vt:lpstr>
      <vt:lpstr>Mùa gì hoa nở Đào thắm ra hoa Bé nhận lì xì Bé thêm tuổi mới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KHÁM PHÁ KHOA HỌC</dc:title>
  <dc:creator>ADMIN</dc:creator>
  <cp:lastModifiedBy>Administrator</cp:lastModifiedBy>
  <cp:revision>4</cp:revision>
  <dcterms:created xsi:type="dcterms:W3CDTF">2024-03-09T12:22:56Z</dcterms:created>
  <dcterms:modified xsi:type="dcterms:W3CDTF">2026-03-24T03:00:32Z</dcterms:modified>
</cp:coreProperties>
</file>