
<file path=[Content_Types].xml><?xml version="1.0" encoding="utf-8"?>
<Types xmlns="http://schemas.openxmlformats.org/package/2006/content-types">
  <Default Extension="png" ContentType="image/png"/>
  <Default Extension="mp3" ContentType="audio/mpe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56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387B-02B1-47ED-AF0F-7B935C6AED36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C6240-6082-4F89-940D-8DF8A7E3C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086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387B-02B1-47ED-AF0F-7B935C6AED36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C6240-6082-4F89-940D-8DF8A7E3C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163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387B-02B1-47ED-AF0F-7B935C6AED36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C6240-6082-4F89-940D-8DF8A7E3C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92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387B-02B1-47ED-AF0F-7B935C6AED36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C6240-6082-4F89-940D-8DF8A7E3C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59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387B-02B1-47ED-AF0F-7B935C6AED36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C6240-6082-4F89-940D-8DF8A7E3C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316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387B-02B1-47ED-AF0F-7B935C6AED36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C6240-6082-4F89-940D-8DF8A7E3C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325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387B-02B1-47ED-AF0F-7B935C6AED36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C6240-6082-4F89-940D-8DF8A7E3C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4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387B-02B1-47ED-AF0F-7B935C6AED36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C6240-6082-4F89-940D-8DF8A7E3C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346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387B-02B1-47ED-AF0F-7B935C6AED36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C6240-6082-4F89-940D-8DF8A7E3C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423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387B-02B1-47ED-AF0F-7B935C6AED36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C6240-6082-4F89-940D-8DF8A7E3C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221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387B-02B1-47ED-AF0F-7B935C6AED36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C6240-6082-4F89-940D-8DF8A7E3C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681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5387B-02B1-47ED-AF0F-7B935C6AED36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C6240-6082-4F89-940D-8DF8A7E3C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725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1.wma"/><Relationship Id="rId7" Type="http://schemas.openxmlformats.org/officeDocument/2006/relationships/image" Target="../media/image3.gif"/><Relationship Id="rId2" Type="http://schemas.microsoft.com/office/2007/relationships/media" Target="../media/media1.wma"/><Relationship Id="rId1" Type="http://schemas.openxmlformats.org/officeDocument/2006/relationships/tags" Target="../tags/tag1.xml"/><Relationship Id="rId6" Type="http://schemas.openxmlformats.org/officeDocument/2006/relationships/image" Target="../media/image2.gif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2.mp3"/><Relationship Id="rId7" Type="http://schemas.openxmlformats.org/officeDocument/2006/relationships/image" Target="../media/image3.gif"/><Relationship Id="rId2" Type="http://schemas.microsoft.com/office/2007/relationships/media" Target="../media/media2.mp3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1.xml"/><Relationship Id="rId5" Type="http://schemas.openxmlformats.org/officeDocument/2006/relationships/audio" Target="../media/media3.wma"/><Relationship Id="rId4" Type="http://schemas.microsoft.com/office/2007/relationships/media" Target="../media/media3.wm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 descr="Picture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9" y="-57455"/>
            <a:ext cx="12191999" cy="715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10" descr="Picture7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7237">
            <a:off x="1129469" y="310161"/>
            <a:ext cx="10668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13" descr="Picture7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91653">
            <a:off x="9906001" y="267853"/>
            <a:ext cx="10668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7" name="WordArt 19"/>
          <p:cNvSpPr>
            <a:spLocks noChangeArrowheads="1" noChangeShapeType="1" noTextEdit="1"/>
          </p:cNvSpPr>
          <p:nvPr/>
        </p:nvSpPr>
        <p:spPr bwMode="auto">
          <a:xfrm>
            <a:off x="2352676" y="2971801"/>
            <a:ext cx="8086725" cy="1514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.VnTime" panose="020B7200000000000000" pitchFamily="34" charset="0"/>
            </a:endParaRPr>
          </a:p>
        </p:txBody>
      </p:sp>
      <p:pic>
        <p:nvPicPr>
          <p:cNvPr id="26631" name="Picture 11" descr="gachnga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" y="-51417"/>
            <a:ext cx="12105632" cy="210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10" descr="gachnga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-3322775" y="3320723"/>
            <a:ext cx="6844221" cy="202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12" descr="gachnga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" y="6633020"/>
            <a:ext cx="12165163" cy="211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Picture 13" descr="gachnga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8733760" y="3292259"/>
            <a:ext cx="6926901" cy="227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915390" y="673666"/>
            <a:ext cx="8448675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800" b="1" dirty="0" err="1" smtClean="0">
                <a:solidFill>
                  <a:schemeClr val="accent1"/>
                </a:solidFill>
                <a:latin typeface="Times New Roman" panose="02020603050405020304" pitchFamily="18" charset="0"/>
              </a:rPr>
              <a:t>Chủ</a:t>
            </a:r>
            <a:r>
              <a:rPr lang="en-US" altLang="en-US" sz="2800" b="1" dirty="0" smtClean="0">
                <a:solidFill>
                  <a:schemeClr val="accent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1"/>
                </a:solidFill>
                <a:latin typeface="Times New Roman" panose="02020603050405020304" pitchFamily="18" charset="0"/>
              </a:rPr>
              <a:t>đề</a:t>
            </a:r>
            <a:r>
              <a:rPr lang="en-US" altLang="en-US" sz="2800" b="1" dirty="0" smtClean="0">
                <a:solidFill>
                  <a:schemeClr val="accent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1"/>
                </a:solidFill>
                <a:latin typeface="Times New Roman" panose="02020603050405020304" pitchFamily="18" charset="0"/>
              </a:rPr>
              <a:t>nhánh</a:t>
            </a:r>
            <a:r>
              <a:rPr lang="en-US" altLang="en-US" sz="2800" b="1" dirty="0" smtClean="0">
                <a:solidFill>
                  <a:schemeClr val="accent1"/>
                </a:solidFill>
                <a:latin typeface="Times New Roman" panose="02020603050405020304" pitchFamily="18" charset="0"/>
              </a:rPr>
              <a:t>: MỘT SỐ </a:t>
            </a:r>
            <a:r>
              <a:rPr lang="en-US" altLang="en-US" sz="2800" b="1" dirty="0" smtClean="0">
                <a:solidFill>
                  <a:schemeClr val="accent1"/>
                </a:solidFill>
                <a:latin typeface="Times New Roman" panose="02020603050405020304" pitchFamily="18" charset="0"/>
              </a:rPr>
              <a:t>PTGT ĐƯỜNG </a:t>
            </a:r>
            <a:r>
              <a:rPr lang="en-US" altLang="en-US" sz="2800" b="1" dirty="0" smtClean="0">
                <a:solidFill>
                  <a:schemeClr val="accent1"/>
                </a:solidFill>
                <a:latin typeface="Times New Roman" panose="02020603050405020304" pitchFamily="18" charset="0"/>
              </a:rPr>
              <a:t>THỦY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800" b="1" dirty="0" err="1" smtClean="0">
                <a:solidFill>
                  <a:schemeClr val="accent1"/>
                </a:solidFill>
                <a:latin typeface="Times New Roman" panose="02020603050405020304" pitchFamily="18" charset="0"/>
              </a:rPr>
              <a:t>Hoạt</a:t>
            </a:r>
            <a:r>
              <a:rPr lang="en-US" altLang="en-US" sz="2800" b="1" dirty="0" smtClean="0">
                <a:solidFill>
                  <a:schemeClr val="accent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en-US" sz="28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1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2800" b="1" dirty="0" smtClean="0">
                <a:solidFill>
                  <a:schemeClr val="accent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1"/>
                </a:solidFill>
                <a:latin typeface="Times New Roman" panose="02020603050405020304" pitchFamily="18" charset="0"/>
              </a:rPr>
              <a:t>quen</a:t>
            </a:r>
            <a:r>
              <a:rPr lang="en-US" altLang="en-US" sz="2800" b="1" dirty="0" smtClean="0">
                <a:solidFill>
                  <a:schemeClr val="accent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1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800" b="1" dirty="0" smtClean="0">
                <a:solidFill>
                  <a:schemeClr val="accent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accent1"/>
                </a:solidFill>
                <a:latin typeface="Times New Roman" panose="02020603050405020304" pitchFamily="18" charset="0"/>
              </a:rPr>
              <a:t>Toán</a:t>
            </a:r>
            <a:endParaRPr lang="en-US" altLang="en-US" sz="2800" b="1" dirty="0" smtClean="0">
              <a:solidFill>
                <a:schemeClr val="accent1"/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n-US" altLang="en-US" sz="4800" b="1" dirty="0">
              <a:solidFill>
                <a:schemeClr val="accent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7885" y="2227262"/>
            <a:ext cx="107152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1-1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52338" y="3242925"/>
            <a:ext cx="5872163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Mầm</a:t>
            </a: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Huỳnh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Kiều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My</a:t>
            </a: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12-03-2026</a:t>
            </a: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 HỌC: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Lớp học cầu vồng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735106" y="5109463"/>
            <a:ext cx="651057" cy="65105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3998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75">
        <p:randomBar dir="vert"/>
      </p:transition>
    </mc:Choice>
    <mc:Fallback xmlns="">
      <p:transition spd="slow" advTm="13575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95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403565"/>
            <a:ext cx="1881050" cy="26386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051" y="2402464"/>
            <a:ext cx="1993734" cy="26386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4582" y="2401365"/>
            <a:ext cx="1983937" cy="26397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520" y="2402464"/>
            <a:ext cx="2003530" cy="263869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6445" y="2401365"/>
            <a:ext cx="2142063" cy="263979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2903" y="2401365"/>
            <a:ext cx="1910846" cy="263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699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920" t="30047" r="21633" b="29219"/>
          <a:stretch/>
        </p:blipFill>
        <p:spPr>
          <a:xfrm>
            <a:off x="4042294" y="2137891"/>
            <a:ext cx="2026395" cy="20255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28" t="24908" r="31593" b="18681"/>
          <a:stretch/>
        </p:blipFill>
        <p:spPr>
          <a:xfrm rot="5572739">
            <a:off x="5954968" y="2062906"/>
            <a:ext cx="2288484" cy="21754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920" t="30047" r="21633" b="29219"/>
          <a:stretch/>
        </p:blipFill>
        <p:spPr>
          <a:xfrm>
            <a:off x="8219150" y="2137887"/>
            <a:ext cx="2026395" cy="20255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28" t="24908" r="31593" b="18681"/>
          <a:stretch/>
        </p:blipFill>
        <p:spPr>
          <a:xfrm rot="5572739">
            <a:off x="10107929" y="2062907"/>
            <a:ext cx="2288484" cy="21754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5920" t="30047" r="21633" b="29219"/>
          <a:stretch/>
        </p:blipFill>
        <p:spPr>
          <a:xfrm>
            <a:off x="0" y="2137891"/>
            <a:ext cx="2026395" cy="20255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28" t="24908" r="31593" b="18681"/>
          <a:stretch/>
        </p:blipFill>
        <p:spPr>
          <a:xfrm rot="5572739">
            <a:off x="1912674" y="2062906"/>
            <a:ext cx="2288484" cy="217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66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920" t="30047" r="21633" b="29219"/>
          <a:stretch/>
        </p:blipFill>
        <p:spPr>
          <a:xfrm>
            <a:off x="4042294" y="2137891"/>
            <a:ext cx="2026395" cy="20255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28" t="24908" r="31593" b="18681"/>
          <a:stretch/>
        </p:blipFill>
        <p:spPr>
          <a:xfrm rot="5572739">
            <a:off x="5954968" y="2062906"/>
            <a:ext cx="2288484" cy="21754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920" t="30047" r="21633" b="29219"/>
          <a:stretch/>
        </p:blipFill>
        <p:spPr>
          <a:xfrm>
            <a:off x="8219150" y="2137887"/>
            <a:ext cx="2026395" cy="20255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28" t="24908" r="31593" b="18681"/>
          <a:stretch/>
        </p:blipFill>
        <p:spPr>
          <a:xfrm rot="5572739">
            <a:off x="10107929" y="2062907"/>
            <a:ext cx="2288484" cy="21754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5920" t="30047" r="21633" b="29219"/>
          <a:stretch/>
        </p:blipFill>
        <p:spPr>
          <a:xfrm>
            <a:off x="0" y="2137891"/>
            <a:ext cx="2026395" cy="20255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28" t="24908" r="31593" b="18681"/>
          <a:stretch/>
        </p:blipFill>
        <p:spPr>
          <a:xfrm rot="5572739">
            <a:off x="1912674" y="2062906"/>
            <a:ext cx="2288484" cy="217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830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7" name="WordArt 19"/>
          <p:cNvSpPr>
            <a:spLocks noChangeArrowheads="1" noChangeShapeType="1" noTextEdit="1"/>
          </p:cNvSpPr>
          <p:nvPr/>
        </p:nvSpPr>
        <p:spPr bwMode="auto">
          <a:xfrm>
            <a:off x="2352676" y="2971801"/>
            <a:ext cx="8086725" cy="1514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.VnTime" panose="020B7200000000000000" pitchFamily="34" charset="0"/>
            </a:endParaRPr>
          </a:p>
        </p:txBody>
      </p:sp>
      <p:pic>
        <p:nvPicPr>
          <p:cNvPr id="26631" name="Picture 11" descr="gachnga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" y="-51417"/>
            <a:ext cx="12105632" cy="210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10" descr="gachnga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-3322775" y="3320723"/>
            <a:ext cx="6844221" cy="202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12" descr="gachnga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" y="6633020"/>
            <a:ext cx="12165163" cy="211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Picture 13" descr="gachnga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8733760" y="3292259"/>
            <a:ext cx="6926901" cy="227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216152" y="1194995"/>
            <a:ext cx="9098283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5400" b="1" dirty="0" err="1" smtClean="0">
                <a:solidFill>
                  <a:schemeClr val="accent1"/>
                </a:solidFill>
                <a:latin typeface="Times New Roman" panose="02020603050405020304" pitchFamily="18" charset="0"/>
              </a:rPr>
              <a:t>Trò</a:t>
            </a:r>
            <a:r>
              <a:rPr lang="en-US" altLang="en-US" sz="5400" b="1" dirty="0" smtClean="0">
                <a:solidFill>
                  <a:schemeClr val="accent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400" b="1" dirty="0" err="1" smtClean="0">
                <a:solidFill>
                  <a:schemeClr val="accent1"/>
                </a:solidFill>
                <a:latin typeface="Times New Roman" panose="02020603050405020304" pitchFamily="18" charset="0"/>
              </a:rPr>
              <a:t>chơi</a:t>
            </a:r>
            <a:r>
              <a:rPr lang="en-US" altLang="en-US" sz="5400" b="1" dirty="0" smtClean="0">
                <a:solidFill>
                  <a:schemeClr val="accent1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5400" b="1" dirty="0" err="1" smtClean="0">
                <a:solidFill>
                  <a:schemeClr val="accent1"/>
                </a:solidFill>
                <a:latin typeface="Times New Roman" panose="02020603050405020304" pitchFamily="18" charset="0"/>
              </a:rPr>
              <a:t>Vòng</a:t>
            </a:r>
            <a:r>
              <a:rPr lang="en-US" altLang="en-US" sz="5400" b="1" dirty="0" smtClean="0">
                <a:solidFill>
                  <a:schemeClr val="accent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400" b="1" dirty="0" err="1" smtClean="0">
                <a:solidFill>
                  <a:schemeClr val="accent1"/>
                </a:solidFill>
                <a:latin typeface="Times New Roman" panose="02020603050405020304" pitchFamily="18" charset="0"/>
              </a:rPr>
              <a:t>tròn</a:t>
            </a:r>
            <a:r>
              <a:rPr lang="en-US" altLang="en-US" sz="5400" b="1" dirty="0" smtClean="0">
                <a:solidFill>
                  <a:schemeClr val="accent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400" b="1" dirty="0" err="1" smtClean="0">
                <a:solidFill>
                  <a:schemeClr val="accent1"/>
                </a:solidFill>
                <a:latin typeface="Times New Roman" panose="02020603050405020304" pitchFamily="18" charset="0"/>
              </a:rPr>
              <a:t>tình</a:t>
            </a:r>
            <a:r>
              <a:rPr lang="en-US" altLang="en-US" sz="5400" b="1" dirty="0" smtClean="0">
                <a:solidFill>
                  <a:schemeClr val="accent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400" b="1" dirty="0" err="1" smtClean="0">
                <a:solidFill>
                  <a:schemeClr val="accent1"/>
                </a:solidFill>
                <a:latin typeface="Times New Roman" panose="02020603050405020304" pitchFamily="18" charset="0"/>
              </a:rPr>
              <a:t>bạn</a:t>
            </a:r>
            <a:endParaRPr lang="en-US" altLang="en-US" sz="5400" b="1" dirty="0">
              <a:solidFill>
                <a:schemeClr val="accent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" name="Yêu Hà nội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42191" y="3737010"/>
            <a:ext cx="1420969" cy="1420969"/>
          </a:xfrm>
          <a:prstGeom prst="rect">
            <a:avLst/>
          </a:prstGeom>
        </p:spPr>
      </p:pic>
      <p:pic>
        <p:nvPicPr>
          <p:cNvPr id="8" name="quê hương cắt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816413" y="3729038"/>
            <a:ext cx="1630016" cy="16300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481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75">
        <p:randomBar dir="vert"/>
      </p:transition>
    </mc:Choice>
    <mc:Fallback xmlns="">
      <p:transition spd="slow" advTm="13575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976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3|5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3|5.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43</Words>
  <Application>Microsoft Office PowerPoint</Application>
  <PresentationFormat>Widescreen</PresentationFormat>
  <Paragraphs>8</Paragraphs>
  <Slides>5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.VnTime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9</cp:revision>
  <dcterms:created xsi:type="dcterms:W3CDTF">2020-05-18T15:37:31Z</dcterms:created>
  <dcterms:modified xsi:type="dcterms:W3CDTF">2026-03-15T03:23:28Z</dcterms:modified>
</cp:coreProperties>
</file>