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96" r:id="rId3"/>
  </p:sldMasterIdLst>
  <p:sldIdLst>
    <p:sldId id="273" r:id="rId4"/>
    <p:sldId id="258" r:id="rId5"/>
    <p:sldId id="272" r:id="rId6"/>
    <p:sldId id="271" r:id="rId7"/>
    <p:sldId id="262" r:id="rId8"/>
    <p:sldId id="263" r:id="rId9"/>
  </p:sldIdLst>
  <p:sldSz cx="9144000" cy="6858000" type="screen4x3"/>
  <p:notesSz cx="6858000" cy="9144000"/>
  <p:embeddedFontLst>
    <p:embeddedFont>
      <p:font typeface=".VnTimeH" panose="020B7200000000000000" pitchFamily="34" charset="0"/>
      <p:regular r:id="rId10"/>
      <p:bold r:id="rId11"/>
      <p:italic r:id="rId12"/>
      <p:boldItalic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font" Target="fonts/font2.fntdata"/><Relationship Id="rId5" Type="http://schemas.openxmlformats.org/officeDocument/2006/relationships/slide" Target="slides/slide2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 smtClean="0"/>
              <a:t>16/05/2026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2186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 smtClean="0"/>
              <a:t>16/05/2026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61615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 smtClean="0"/>
              <a:t>16/05/2026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04452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/>
              <a:t>16/05/2026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2063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/>
              <a:t>16/05/2026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6004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/>
              <a:t>16/05/2026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9695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/>
              <a:t>16/05/2026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533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/>
              <a:t>16/05/2026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2186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/>
              <a:t>16/05/2026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5531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/>
              <a:t>16/05/2026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4332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/>
              <a:t>16/05/2026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262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 smtClean="0"/>
              <a:t>16/05/2026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793572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/>
              <a:t>16/05/2026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6106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/>
              <a:t>16/05/2026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3580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/>
              <a:t>16/05/2026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3674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16/05/2026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8757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16/05/2026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3594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16/05/2026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4702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16/05/2026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7938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16/05/2026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3854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16/05/2026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3549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16/05/2026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27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 smtClean="0"/>
              <a:t>16/05/2026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653413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16/05/2026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9460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16/05/2026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6114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16/05/2026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7389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16/05/2026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34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 smtClean="0"/>
              <a:t>16/05/2026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40161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 smtClean="0"/>
              <a:t>16/05/2026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42039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 smtClean="0"/>
              <a:t>16/05/2026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35172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 smtClean="0"/>
              <a:t>16/05/2026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95299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 smtClean="0"/>
              <a:t>16/05/2026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79115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1DBF4-4F9C-4F7A-8389-F65F0E640228}" type="datetimeFigureOut">
              <a:rPr lang="vi-VN" smtClean="0"/>
              <a:t>16/05/2026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4E10-9C47-46FB-A260-AFA0908AD9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53618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1DBF4-4F9C-4F7A-8389-F65F0E640228}" type="datetimeFigureOut">
              <a:rPr lang="vi-VN" smtClean="0"/>
              <a:t>16/05/2026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84E10-9C47-46FB-A260-AFA0908AD9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59414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1DBF4-4F9C-4F7A-8389-F65F0E64022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/>
              <a:t>16/05/2026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84E10-9C47-46FB-A260-AFA0908AD9B9}" type="slidenum">
              <a:rPr lang="vi-VN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086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1DBF4-4F9C-4F7A-8389-F65F0E64022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16/05/2026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84E10-9C47-46FB-A260-AFA0908AD9B9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819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7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66875" cy="6858000"/>
          </a:xfrm>
          <a:prstGeom prst="rect">
            <a:avLst/>
          </a:prstGeom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22579" y="2516376"/>
            <a:ext cx="9144001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br>
              <a:rPr lang="en-US" altLang="en-US" sz="4000" b="1" dirty="0">
                <a:solidFill>
                  <a:srgbClr val="0000FF"/>
                </a:solidFill>
                <a:latin typeface=".VnTimeH" panose="020B7200000000000000" pitchFamily="34" charset="0"/>
              </a:rPr>
            </a:b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Dạy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hát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Mùa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hè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đến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Nghe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hát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: Cho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tôi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đi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mưa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với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 eaLnBrk="1" hangingPunct="1"/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Lứa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tuổi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: 4 – 5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tuổi</a:t>
            </a:r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Giáo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viên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Trần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Thị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Nguyệt</a:t>
            </a:r>
            <a:b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endParaRPr lang="en-US" altLang="en-US" sz="36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Subtitle 2"/>
          <p:cNvSpPr txBox="1">
            <a:spLocks noChangeArrowheads="1"/>
          </p:cNvSpPr>
          <p:nvPr/>
        </p:nvSpPr>
        <p:spPr bwMode="auto">
          <a:xfrm>
            <a:off x="1600278" y="260350"/>
            <a:ext cx="611505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ts val="1000"/>
              </a:spcBef>
              <a:buFontTx/>
              <a:buNone/>
            </a:pPr>
            <a:r>
              <a:rPr lang="en-US" altLang="en-US" sz="1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UỶ BAN NHÂN DÂN XÃ EADRÔNG</a:t>
            </a:r>
          </a:p>
          <a:p>
            <a:pPr algn="ctr" eaLnBrk="1" hangingPunct="1">
              <a:lnSpc>
                <a:spcPct val="80000"/>
              </a:lnSpc>
              <a:spcBef>
                <a:spcPts val="1000"/>
              </a:spcBef>
              <a:buFontTx/>
              <a:buNone/>
            </a:pPr>
            <a:r>
              <a:rPr lang="en-US" altLang="en-US" sz="1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MẪU GIÁO HOA CÚC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391" y="1123950"/>
            <a:ext cx="832378" cy="758248"/>
          </a:xfrm>
          <a:prstGeom prst="ellipse">
            <a:avLst/>
          </a:prstGeom>
        </p:spPr>
      </p:pic>
      <p:sp>
        <p:nvSpPr>
          <p:cNvPr id="11" name="Subtitle 2"/>
          <p:cNvSpPr txBox="1">
            <a:spLocks noChangeArrowheads="1"/>
          </p:cNvSpPr>
          <p:nvPr/>
        </p:nvSpPr>
        <p:spPr bwMode="auto">
          <a:xfrm>
            <a:off x="990600" y="2081812"/>
            <a:ext cx="771525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ts val="1000"/>
              </a:spcBef>
              <a:buFontTx/>
              <a:buNone/>
            </a:pPr>
            <a:r>
              <a:rPr lang="en-US" alt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LĨNH VỰC PHÁT TRIỂN THẨM MỸ</a:t>
            </a:r>
          </a:p>
          <a:p>
            <a:pPr algn="ctr" eaLnBrk="1" hangingPunct="1">
              <a:lnSpc>
                <a:spcPct val="80000"/>
              </a:lnSpc>
              <a:spcBef>
                <a:spcPts val="1000"/>
              </a:spcBef>
              <a:buFontTx/>
              <a:buNone/>
            </a:pPr>
            <a:r>
              <a:rPr lang="en-US" alt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ÂM NHẠC</a:t>
            </a:r>
          </a:p>
        </p:txBody>
      </p:sp>
    </p:spTree>
    <p:extLst>
      <p:ext uri="{BB962C8B-B14F-4D97-AF65-F5344CB8AC3E}">
        <p14:creationId xmlns:p14="http://schemas.microsoft.com/office/powerpoint/2010/main" val="3720266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5" y="116632"/>
            <a:ext cx="9011984" cy="6624736"/>
          </a:xfrm>
        </p:spPr>
      </p:pic>
      <p:sp>
        <p:nvSpPr>
          <p:cNvPr id="7" name="Rectangle 6"/>
          <p:cNvSpPr/>
          <p:nvPr/>
        </p:nvSpPr>
        <p:spPr>
          <a:xfrm>
            <a:off x="-2556792" y="830996"/>
            <a:ext cx="11412760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914400" indent="-914400" algn="ctr">
              <a:buAutoNum type="arabicPeriod"/>
            </a:pPr>
            <a:r>
              <a:rPr lang="en-US" sz="5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Gây</a:t>
            </a: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hứng</a:t>
            </a: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thú</a:t>
            </a: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</a:p>
          <a:p>
            <a:pPr algn="ctr"/>
            <a:r>
              <a:rPr lang="en-US" sz="4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</a:t>
            </a:r>
            <a:r>
              <a:rPr lang="en-US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Cô</a:t>
            </a:r>
            <a:r>
              <a:rPr lang="en-US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cho</a:t>
            </a:r>
            <a:r>
              <a:rPr lang="en-US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trẻ</a:t>
            </a:r>
            <a:r>
              <a:rPr lang="en-US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chơi</a:t>
            </a:r>
            <a:r>
              <a:rPr lang="en-US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trò</a:t>
            </a:r>
            <a:r>
              <a:rPr lang="en-US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chơi</a:t>
            </a:r>
            <a:r>
              <a:rPr lang="en-US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“</a:t>
            </a:r>
            <a:r>
              <a:rPr lang="en-US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Mưa</a:t>
            </a:r>
            <a:r>
              <a:rPr lang="en-US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rơi</a:t>
            </a:r>
            <a:r>
              <a:rPr lang="en-US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5589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5" y="116632"/>
            <a:ext cx="9011984" cy="6624736"/>
          </a:xfrm>
        </p:spPr>
      </p:pic>
      <p:sp>
        <p:nvSpPr>
          <p:cNvPr id="7" name="Rectangle 6"/>
          <p:cNvSpPr/>
          <p:nvPr/>
        </p:nvSpPr>
        <p:spPr>
          <a:xfrm>
            <a:off x="-1044624" y="886137"/>
            <a:ext cx="1141276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2. </a:t>
            </a:r>
            <a:r>
              <a:rPr lang="en-US" sz="4800" b="1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Phương</a:t>
            </a:r>
            <a:r>
              <a:rPr lang="en-US" sz="48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800" b="1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pháp</a:t>
            </a:r>
            <a:r>
              <a:rPr lang="en-US" sz="48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4800" b="1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hình</a:t>
            </a:r>
            <a:r>
              <a:rPr lang="en-US" sz="48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800" b="1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thức</a:t>
            </a:r>
            <a:r>
              <a:rPr lang="en-US" sz="48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800" b="1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tổ</a:t>
            </a:r>
            <a:r>
              <a:rPr lang="en-US" sz="48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800" b="1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chức</a:t>
            </a:r>
            <a:r>
              <a:rPr lang="en-US" sz="48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</a:p>
          <a:p>
            <a:pPr algn="ctr"/>
            <a:r>
              <a:rPr lang="en-US" sz="4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a. </a:t>
            </a:r>
            <a:r>
              <a:rPr lang="en-US" sz="4000" b="1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Dạy</a:t>
            </a:r>
            <a:r>
              <a:rPr lang="en-US" sz="4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hát</a:t>
            </a:r>
            <a:r>
              <a:rPr lang="en-US" sz="4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“</a:t>
            </a:r>
            <a:r>
              <a:rPr lang="en-US" sz="4000" b="1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Mùa</a:t>
            </a:r>
            <a:r>
              <a:rPr lang="en-US" sz="4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hè</a:t>
            </a:r>
            <a:r>
              <a:rPr lang="en-US" sz="4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đến</a:t>
            </a:r>
            <a:r>
              <a:rPr lang="en-US" sz="4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0295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FF0000"/>
                </a:solidFill>
              </a:rPr>
              <a:t>Mùa</a:t>
            </a:r>
            <a:r>
              <a:rPr lang="en-US" sz="6600" b="1" dirty="0">
                <a:solidFill>
                  <a:srgbClr val="FF0000"/>
                </a:solidFill>
              </a:rPr>
              <a:t> </a:t>
            </a:r>
            <a:r>
              <a:rPr lang="en-US" sz="6600" b="1" dirty="0" err="1">
                <a:solidFill>
                  <a:srgbClr val="FF0000"/>
                </a:solidFill>
              </a:rPr>
              <a:t>hè</a:t>
            </a:r>
            <a:r>
              <a:rPr lang="en-US" sz="6600" b="1" dirty="0">
                <a:solidFill>
                  <a:srgbClr val="FF0000"/>
                </a:solidFill>
              </a:rPr>
              <a:t> </a:t>
            </a:r>
            <a:r>
              <a:rPr lang="en-US" sz="6600" b="1" dirty="0" err="1">
                <a:solidFill>
                  <a:srgbClr val="FF0000"/>
                </a:solidFill>
              </a:rPr>
              <a:t>đến</a:t>
            </a:r>
            <a:endParaRPr lang="vi-VN" sz="6600" b="1" dirty="0">
              <a:solidFill>
                <a:srgbClr val="FF0000"/>
              </a:solidFill>
            </a:endParaRPr>
          </a:p>
        </p:txBody>
      </p:sp>
      <p:pic>
        <p:nvPicPr>
          <p:cNvPr id="4" name="V.A – Mùa Hè Đến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07704" y="1628800"/>
            <a:ext cx="3599060" cy="3599060"/>
          </a:xfrm>
        </p:spPr>
      </p:pic>
    </p:spTree>
    <p:extLst>
      <p:ext uri="{BB962C8B-B14F-4D97-AF65-F5344CB8AC3E}">
        <p14:creationId xmlns:p14="http://schemas.microsoft.com/office/powerpoint/2010/main" val="930034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5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5" name="V.A – Cho Tôi Đi Làm Mưa Với Beat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71800" y="2710260"/>
            <a:ext cx="5544616" cy="3383036"/>
          </a:xfrm>
        </p:spPr>
      </p:pic>
      <p:sp>
        <p:nvSpPr>
          <p:cNvPr id="4" name="Rectangle 3"/>
          <p:cNvSpPr/>
          <p:nvPr/>
        </p:nvSpPr>
        <p:spPr>
          <a:xfrm>
            <a:off x="1957652" y="43733"/>
            <a:ext cx="6912768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b. </a:t>
            </a:r>
            <a:r>
              <a:rPr lang="en-US" sz="48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Nghe</a:t>
            </a:r>
            <a:r>
              <a:rPr lang="en-US" sz="48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en-US" sz="48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hát</a:t>
            </a:r>
            <a:r>
              <a:rPr lang="en-US" sz="48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:</a:t>
            </a:r>
          </a:p>
          <a:p>
            <a:pPr algn="ctr"/>
            <a:r>
              <a:rPr lang="en-US" sz="6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“</a:t>
            </a:r>
            <a:r>
              <a:rPr lang="en-US" sz="6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Cho </a:t>
            </a:r>
            <a:r>
              <a:rPr lang="en-US" sz="6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tôi</a:t>
            </a:r>
            <a:r>
              <a:rPr lang="en-US" sz="6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6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đi</a:t>
            </a:r>
            <a:r>
              <a:rPr lang="en-US" sz="6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6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làm</a:t>
            </a:r>
            <a:r>
              <a:rPr lang="en-US" sz="6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6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mưa</a:t>
            </a:r>
            <a:r>
              <a:rPr lang="en-US" sz="6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6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với</a:t>
            </a:r>
            <a:r>
              <a:rPr lang="en-US" sz="6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4058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3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ho Tôi Đi Làm Mưa Với - Cho Toi Di Lam Mua Voi [Official Full HD]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3528" y="332656"/>
            <a:ext cx="8404258" cy="5976664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5918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101</Words>
  <Application>Microsoft Office PowerPoint</Application>
  <PresentationFormat>On-screen Show (4:3)</PresentationFormat>
  <Paragraphs>16</Paragraphs>
  <Slides>6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Calibri</vt:lpstr>
      <vt:lpstr>.VnTimeH</vt:lpstr>
      <vt:lpstr>Arial</vt:lpstr>
      <vt:lpstr>Times New Roman</vt:lpstr>
      <vt:lpstr>Office Theme</vt:lpstr>
      <vt:lpstr>1_Office Theme</vt:lpstr>
      <vt:lpstr>4_Office Theme</vt:lpstr>
      <vt:lpstr>PowerPoint Presentation</vt:lpstr>
      <vt:lpstr>PowerPoint Presentation</vt:lpstr>
      <vt:lpstr>PowerPoint Presentation</vt:lpstr>
      <vt:lpstr>Mùa hè đến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LĨNH VỰC PHÁT TRIỂN THẨM MỸ HOẠT ĐỘNG LÀM QUEN ÂM NHẠC Đề tài: - Nghe hát: “Em mơ gặp Bác Hồ”                           - TCAN: Nghe âm thanh đoán tên nhạc cụ Lứa tuổi: 24-36 tháng Số trẻ: 12-15 trẻ Giáo viên: Lê Thị Yến Ngày dạy: 30/5/2020</dc:title>
  <dc:creator>Admin</dc:creator>
  <cp:lastModifiedBy>Administrator</cp:lastModifiedBy>
  <cp:revision>26</cp:revision>
  <dcterms:created xsi:type="dcterms:W3CDTF">2020-05-23T01:35:21Z</dcterms:created>
  <dcterms:modified xsi:type="dcterms:W3CDTF">2026-05-15T18:41:04Z</dcterms:modified>
</cp:coreProperties>
</file>